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handoutMasterIdLst>
    <p:handoutMasterId r:id="rId49"/>
  </p:handoutMasterIdLst>
  <p:sldIdLst>
    <p:sldId id="256" r:id="rId2"/>
    <p:sldId id="257" r:id="rId3"/>
    <p:sldId id="282" r:id="rId4"/>
    <p:sldId id="283" r:id="rId5"/>
    <p:sldId id="287" r:id="rId6"/>
    <p:sldId id="288" r:id="rId7"/>
    <p:sldId id="284" r:id="rId8"/>
    <p:sldId id="289" r:id="rId9"/>
    <p:sldId id="290" r:id="rId10"/>
    <p:sldId id="291" r:id="rId11"/>
    <p:sldId id="292" r:id="rId12"/>
    <p:sldId id="285" r:id="rId13"/>
    <p:sldId id="293" r:id="rId14"/>
    <p:sldId id="294" r:id="rId15"/>
    <p:sldId id="286" r:id="rId16"/>
    <p:sldId id="295" r:id="rId17"/>
    <p:sldId id="275" r:id="rId18"/>
    <p:sldId id="276" r:id="rId19"/>
    <p:sldId id="277" r:id="rId20"/>
    <p:sldId id="278" r:id="rId21"/>
    <p:sldId id="274" r:id="rId22"/>
    <p:sldId id="258" r:id="rId23"/>
    <p:sldId id="259" r:id="rId24"/>
    <p:sldId id="260" r:id="rId25"/>
    <p:sldId id="261" r:id="rId26"/>
    <p:sldId id="262" r:id="rId27"/>
    <p:sldId id="264" r:id="rId28"/>
    <p:sldId id="265" r:id="rId29"/>
    <p:sldId id="266" r:id="rId30"/>
    <p:sldId id="267" r:id="rId31"/>
    <p:sldId id="268" r:id="rId32"/>
    <p:sldId id="269" r:id="rId33"/>
    <p:sldId id="270" r:id="rId34"/>
    <p:sldId id="263" r:id="rId35"/>
    <p:sldId id="272" r:id="rId36"/>
    <p:sldId id="296" r:id="rId37"/>
    <p:sldId id="297" r:id="rId38"/>
    <p:sldId id="279" r:id="rId39"/>
    <p:sldId id="273" r:id="rId40"/>
    <p:sldId id="298" r:id="rId41"/>
    <p:sldId id="299" r:id="rId42"/>
    <p:sldId id="280" r:id="rId43"/>
    <p:sldId id="271" r:id="rId44"/>
    <p:sldId id="300" r:id="rId45"/>
    <p:sldId id="302" r:id="rId46"/>
    <p:sldId id="281" r:id="rId47"/>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charset="0"/>
        <a:ea typeface="ＭＳ Ｐゴシック"/>
        <a:cs typeface="ＭＳ Ｐゴシック"/>
      </a:defRPr>
    </a:lvl1pPr>
    <a:lvl2pPr marL="457200" algn="l" rtl="0" fontAlgn="base">
      <a:spcBef>
        <a:spcPct val="0"/>
      </a:spcBef>
      <a:spcAft>
        <a:spcPct val="0"/>
      </a:spcAft>
      <a:defRPr kern="1200">
        <a:solidFill>
          <a:schemeClr val="tx1"/>
        </a:solidFill>
        <a:latin typeface="Arial" charset="0"/>
        <a:ea typeface="ＭＳ Ｐゴシック"/>
        <a:cs typeface="ＭＳ Ｐゴシック"/>
      </a:defRPr>
    </a:lvl2pPr>
    <a:lvl3pPr marL="914400" algn="l" rtl="0" fontAlgn="base">
      <a:spcBef>
        <a:spcPct val="0"/>
      </a:spcBef>
      <a:spcAft>
        <a:spcPct val="0"/>
      </a:spcAft>
      <a:defRPr kern="1200">
        <a:solidFill>
          <a:schemeClr val="tx1"/>
        </a:solidFill>
        <a:latin typeface="Arial" charset="0"/>
        <a:ea typeface="ＭＳ Ｐゴシック"/>
        <a:cs typeface="ＭＳ Ｐゴシック"/>
      </a:defRPr>
    </a:lvl3pPr>
    <a:lvl4pPr marL="1371600" algn="l" rtl="0" fontAlgn="base">
      <a:spcBef>
        <a:spcPct val="0"/>
      </a:spcBef>
      <a:spcAft>
        <a:spcPct val="0"/>
      </a:spcAft>
      <a:defRPr kern="1200">
        <a:solidFill>
          <a:schemeClr val="tx1"/>
        </a:solidFill>
        <a:latin typeface="Arial" charset="0"/>
        <a:ea typeface="ＭＳ Ｐゴシック"/>
        <a:cs typeface="ＭＳ Ｐゴシック"/>
      </a:defRPr>
    </a:lvl4pPr>
    <a:lvl5pPr marL="1828800" algn="l"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90" autoAdjust="0"/>
    <p:restoredTop sz="91213" autoAdjust="0"/>
  </p:normalViewPr>
  <p:slideViewPr>
    <p:cSldViewPr>
      <p:cViewPr varScale="1">
        <p:scale>
          <a:sx n="98" d="100"/>
          <a:sy n="98" d="100"/>
        </p:scale>
        <p:origin x="-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hollygaff:Documents:ODU:dimacs:2009:sample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smoothMarker"/>
        <c:ser>
          <c:idx val="0"/>
          <c:order val="0"/>
          <c:marker>
            <c:symbol val="none"/>
          </c:marker>
          <c:xVal>
            <c:numRef>
              <c:f>Sheet1!$C$30:$C$39</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Sheet1!$D$30:$D$39</c:f>
              <c:numCache>
                <c:formatCode>General</c:formatCode>
                <c:ptCount val="10"/>
                <c:pt idx="0">
                  <c:v>2.7182818284590451</c:v>
                </c:pt>
                <c:pt idx="1">
                  <c:v>7.3890560989306504</c:v>
                </c:pt>
                <c:pt idx="2">
                  <c:v>20.085536923187647</c:v>
                </c:pt>
                <c:pt idx="3">
                  <c:v>54.598150033144243</c:v>
                </c:pt>
                <c:pt idx="4">
                  <c:v>148.41315910257654</c:v>
                </c:pt>
                <c:pt idx="5">
                  <c:v>403.428793492735</c:v>
                </c:pt>
                <c:pt idx="6">
                  <c:v>1096.633158428459</c:v>
                </c:pt>
                <c:pt idx="7">
                  <c:v>2980.9579870417288</c:v>
                </c:pt>
                <c:pt idx="8">
                  <c:v>8103.0839275753842</c:v>
                </c:pt>
                <c:pt idx="9">
                  <c:v>22026.465794806725</c:v>
                </c:pt>
              </c:numCache>
            </c:numRef>
          </c:yVal>
          <c:smooth val="1"/>
        </c:ser>
        <c:axId val="34202368"/>
        <c:axId val="34203904"/>
      </c:scatterChart>
      <c:valAx>
        <c:axId val="34202368"/>
        <c:scaling>
          <c:orientation val="minMax"/>
        </c:scaling>
        <c:axPos val="b"/>
        <c:numFmt formatCode="General" sourceLinked="1"/>
        <c:tickLblPos val="nextTo"/>
        <c:crossAx val="34203904"/>
        <c:crosses val="autoZero"/>
        <c:crossBetween val="midCat"/>
      </c:valAx>
      <c:valAx>
        <c:axId val="34203904"/>
        <c:scaling>
          <c:orientation val="minMax"/>
        </c:scaling>
        <c:axPos val="l"/>
        <c:majorGridlines/>
        <c:numFmt formatCode="General" sourceLinked="1"/>
        <c:tickLblPos val="nextTo"/>
        <c:crossAx val="34202368"/>
        <c:crosses val="autoZero"/>
        <c:crossBetween val="midCat"/>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smoothMarker"/>
        <c:ser>
          <c:idx val="0"/>
          <c:order val="0"/>
          <c:marker>
            <c:symbol val="none"/>
          </c:marker>
          <c:xVal>
            <c:numRef>
              <c:f>Sheet1!$A$1:$A$10</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Sheet1!$B$1:$B$10</c:f>
              <c:numCache>
                <c:formatCode>General</c:formatCode>
                <c:ptCount val="10"/>
                <c:pt idx="0">
                  <c:v>2.7182818284590451</c:v>
                </c:pt>
                <c:pt idx="1">
                  <c:v>7.3890560989306504</c:v>
                </c:pt>
                <c:pt idx="2">
                  <c:v>20.085536923187647</c:v>
                </c:pt>
                <c:pt idx="3">
                  <c:v>54.598150033144243</c:v>
                </c:pt>
                <c:pt idx="4">
                  <c:v>148.41315910257654</c:v>
                </c:pt>
                <c:pt idx="5">
                  <c:v>403.428793492735</c:v>
                </c:pt>
                <c:pt idx="6">
                  <c:v>1096.633158428459</c:v>
                </c:pt>
                <c:pt idx="7">
                  <c:v>2980.9579870417288</c:v>
                </c:pt>
                <c:pt idx="8">
                  <c:v>8103.0839275753842</c:v>
                </c:pt>
                <c:pt idx="9">
                  <c:v>22026.465794806725</c:v>
                </c:pt>
              </c:numCache>
            </c:numRef>
          </c:yVal>
          <c:smooth val="1"/>
        </c:ser>
        <c:axId val="34299904"/>
        <c:axId val="34301440"/>
      </c:scatterChart>
      <c:valAx>
        <c:axId val="34299904"/>
        <c:scaling>
          <c:orientation val="minMax"/>
        </c:scaling>
        <c:axPos val="b"/>
        <c:numFmt formatCode="General" sourceLinked="1"/>
        <c:tickLblPos val="nextTo"/>
        <c:crossAx val="34301440"/>
        <c:crosses val="autoZero"/>
        <c:crossBetween val="midCat"/>
      </c:valAx>
      <c:valAx>
        <c:axId val="34301440"/>
        <c:scaling>
          <c:logBase val="10"/>
          <c:orientation val="minMax"/>
        </c:scaling>
        <c:axPos val="l"/>
        <c:majorGridlines/>
        <c:numFmt formatCode="General" sourceLinked="1"/>
        <c:tickLblPos val="nextTo"/>
        <c:crossAx val="34299904"/>
        <c:crosses val="autoZero"/>
        <c:crossBetween val="midCat"/>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C9C569-FC0B-8747-813C-AC0504543208}" type="doc">
      <dgm:prSet loTypeId="urn:microsoft.com/office/officeart/2005/8/layout/process5" loCatId="process" qsTypeId="urn:microsoft.com/office/officeart/2005/8/quickstyle/simple4" qsCatId="simple" csTypeId="urn:microsoft.com/office/officeart/2005/8/colors/accent1_2#1" csCatId="accent1" phldr="1"/>
      <dgm:spPr/>
      <dgm:t>
        <a:bodyPr/>
        <a:lstStyle/>
        <a:p>
          <a:endParaRPr lang="en-US"/>
        </a:p>
      </dgm:t>
    </dgm:pt>
    <dgm:pt modelId="{1BD440B4-1282-BD47-9E02-97314C658286}">
      <dgm:prSet phldrT="[Text]"/>
      <dgm:spPr/>
      <dgm:t>
        <a:bodyPr/>
        <a:lstStyle/>
        <a:p>
          <a:r>
            <a:rPr lang="en-US" dirty="0" smtClean="0"/>
            <a:t>Atoms</a:t>
          </a:r>
          <a:endParaRPr lang="en-US" dirty="0"/>
        </a:p>
      </dgm:t>
    </dgm:pt>
    <dgm:pt modelId="{2B0D033F-A214-6E46-8EDA-20B3DB6F9167}" type="parTrans" cxnId="{EAA6D716-85C6-604B-B608-8C7CBCB7A6B4}">
      <dgm:prSet/>
      <dgm:spPr/>
      <dgm:t>
        <a:bodyPr/>
        <a:lstStyle/>
        <a:p>
          <a:endParaRPr lang="en-US"/>
        </a:p>
      </dgm:t>
    </dgm:pt>
    <dgm:pt modelId="{E049FFD0-5CBA-224B-9867-475DE1DE8015}" type="sibTrans" cxnId="{EAA6D716-85C6-604B-B608-8C7CBCB7A6B4}">
      <dgm:prSet/>
      <dgm:spPr/>
      <dgm:t>
        <a:bodyPr/>
        <a:lstStyle/>
        <a:p>
          <a:endParaRPr lang="en-US"/>
        </a:p>
      </dgm:t>
    </dgm:pt>
    <dgm:pt modelId="{4CC73675-1F69-CA4E-867D-C6F8F14F7073}">
      <dgm:prSet phldrT="[Text]"/>
      <dgm:spPr/>
      <dgm:t>
        <a:bodyPr/>
        <a:lstStyle/>
        <a:p>
          <a:r>
            <a:rPr lang="en-US" dirty="0" smtClean="0"/>
            <a:t>Molecules</a:t>
          </a:r>
          <a:endParaRPr lang="en-US" dirty="0"/>
        </a:p>
      </dgm:t>
    </dgm:pt>
    <dgm:pt modelId="{A44C644C-B673-1947-A19F-CF5B563ECBF0}" type="parTrans" cxnId="{F27415E8-9BE9-2940-BD9E-990137F0ABEC}">
      <dgm:prSet/>
      <dgm:spPr/>
      <dgm:t>
        <a:bodyPr/>
        <a:lstStyle/>
        <a:p>
          <a:endParaRPr lang="en-US"/>
        </a:p>
      </dgm:t>
    </dgm:pt>
    <dgm:pt modelId="{2C024EFA-C033-2341-AC33-EA4B73E08914}" type="sibTrans" cxnId="{F27415E8-9BE9-2940-BD9E-990137F0ABEC}">
      <dgm:prSet/>
      <dgm:spPr/>
      <dgm:t>
        <a:bodyPr/>
        <a:lstStyle/>
        <a:p>
          <a:endParaRPr lang="en-US"/>
        </a:p>
      </dgm:t>
    </dgm:pt>
    <dgm:pt modelId="{76042DCB-D435-4B43-B40D-74F3AF7C851D}">
      <dgm:prSet phldrT="[Text]"/>
      <dgm:spPr/>
      <dgm:t>
        <a:bodyPr/>
        <a:lstStyle/>
        <a:p>
          <a:r>
            <a:rPr lang="en-US" dirty="0" smtClean="0"/>
            <a:t>Organelles</a:t>
          </a:r>
          <a:endParaRPr lang="en-US" dirty="0"/>
        </a:p>
      </dgm:t>
    </dgm:pt>
    <dgm:pt modelId="{CE8B392F-B399-364A-9AE0-459113E12025}" type="parTrans" cxnId="{0BDFEC8D-BB99-4F45-AFEA-2F660646CE0E}">
      <dgm:prSet/>
      <dgm:spPr/>
      <dgm:t>
        <a:bodyPr/>
        <a:lstStyle/>
        <a:p>
          <a:endParaRPr lang="en-US"/>
        </a:p>
      </dgm:t>
    </dgm:pt>
    <dgm:pt modelId="{5E2D9EDF-ABBD-C342-AF47-B99A875C6D39}" type="sibTrans" cxnId="{0BDFEC8D-BB99-4F45-AFEA-2F660646CE0E}">
      <dgm:prSet/>
      <dgm:spPr/>
      <dgm:t>
        <a:bodyPr/>
        <a:lstStyle/>
        <a:p>
          <a:endParaRPr lang="en-US"/>
        </a:p>
      </dgm:t>
    </dgm:pt>
    <dgm:pt modelId="{3533D7CF-3E93-1842-A877-814D54C1331F}">
      <dgm:prSet phldrT="[Text]"/>
      <dgm:spPr/>
      <dgm:t>
        <a:bodyPr/>
        <a:lstStyle/>
        <a:p>
          <a:r>
            <a:rPr lang="en-US" dirty="0" smtClean="0"/>
            <a:t>Cells</a:t>
          </a:r>
          <a:endParaRPr lang="en-US" dirty="0"/>
        </a:p>
      </dgm:t>
    </dgm:pt>
    <dgm:pt modelId="{BB35ABBB-08B3-A248-8831-8F81F5524FF3}" type="parTrans" cxnId="{F2B7958F-5E73-AE46-ABCD-D64B550F0A38}">
      <dgm:prSet/>
      <dgm:spPr/>
      <dgm:t>
        <a:bodyPr/>
        <a:lstStyle/>
        <a:p>
          <a:endParaRPr lang="en-US"/>
        </a:p>
      </dgm:t>
    </dgm:pt>
    <dgm:pt modelId="{641C926E-C77D-134B-AACC-03435D8847BA}" type="sibTrans" cxnId="{F2B7958F-5E73-AE46-ABCD-D64B550F0A38}">
      <dgm:prSet/>
      <dgm:spPr/>
      <dgm:t>
        <a:bodyPr/>
        <a:lstStyle/>
        <a:p>
          <a:endParaRPr lang="en-US"/>
        </a:p>
      </dgm:t>
    </dgm:pt>
    <dgm:pt modelId="{BB0EAE3F-8F92-C245-B077-E76CA2A5365A}">
      <dgm:prSet phldrT="[Text]"/>
      <dgm:spPr/>
      <dgm:t>
        <a:bodyPr/>
        <a:lstStyle/>
        <a:p>
          <a:r>
            <a:rPr lang="en-US" dirty="0" smtClean="0"/>
            <a:t>Tissues</a:t>
          </a:r>
          <a:endParaRPr lang="en-US" dirty="0"/>
        </a:p>
      </dgm:t>
    </dgm:pt>
    <dgm:pt modelId="{3359A4D7-5991-B242-B654-198CC1B280A9}" type="parTrans" cxnId="{794C963A-9B1C-1743-8705-2C7598A2E76C}">
      <dgm:prSet/>
      <dgm:spPr/>
      <dgm:t>
        <a:bodyPr/>
        <a:lstStyle/>
        <a:p>
          <a:endParaRPr lang="en-US"/>
        </a:p>
      </dgm:t>
    </dgm:pt>
    <dgm:pt modelId="{1BD7F82E-4069-CE4B-82F1-B7CBD5F61102}" type="sibTrans" cxnId="{794C963A-9B1C-1743-8705-2C7598A2E76C}">
      <dgm:prSet/>
      <dgm:spPr/>
      <dgm:t>
        <a:bodyPr/>
        <a:lstStyle/>
        <a:p>
          <a:endParaRPr lang="en-US"/>
        </a:p>
      </dgm:t>
    </dgm:pt>
    <dgm:pt modelId="{76A0E6D1-28D4-024F-A1BE-6C78C15351CF}">
      <dgm:prSet/>
      <dgm:spPr/>
      <dgm:t>
        <a:bodyPr/>
        <a:lstStyle/>
        <a:p>
          <a:r>
            <a:rPr lang="en-US" dirty="0" smtClean="0"/>
            <a:t>Organisms</a:t>
          </a:r>
          <a:endParaRPr lang="en-US" dirty="0"/>
        </a:p>
      </dgm:t>
    </dgm:pt>
    <dgm:pt modelId="{F17D8FC0-F5B9-8B49-98FA-2353E3C6ED84}" type="parTrans" cxnId="{0CD3B3C3-FFA1-9E4D-B732-F0DA4424FB67}">
      <dgm:prSet/>
      <dgm:spPr/>
      <dgm:t>
        <a:bodyPr/>
        <a:lstStyle/>
        <a:p>
          <a:endParaRPr lang="en-US"/>
        </a:p>
      </dgm:t>
    </dgm:pt>
    <dgm:pt modelId="{4E68F108-2998-6F4B-8607-DFA0F4ED1523}" type="sibTrans" cxnId="{0CD3B3C3-FFA1-9E4D-B732-F0DA4424FB67}">
      <dgm:prSet/>
      <dgm:spPr/>
      <dgm:t>
        <a:bodyPr/>
        <a:lstStyle/>
        <a:p>
          <a:endParaRPr lang="en-US"/>
        </a:p>
      </dgm:t>
    </dgm:pt>
    <dgm:pt modelId="{0A9EDFF3-4F78-194D-92ED-AB56BD8CB4F7}">
      <dgm:prSet phldrT="[Text]"/>
      <dgm:spPr/>
      <dgm:t>
        <a:bodyPr/>
        <a:lstStyle/>
        <a:p>
          <a:r>
            <a:rPr lang="en-US" dirty="0" smtClean="0"/>
            <a:t>Organs</a:t>
          </a:r>
          <a:endParaRPr lang="en-US" dirty="0"/>
        </a:p>
      </dgm:t>
    </dgm:pt>
    <dgm:pt modelId="{1FAAE931-AB98-2242-BAAC-692773FA79A9}" type="parTrans" cxnId="{C6EE5021-0B85-C145-9D8C-E12F7CA84047}">
      <dgm:prSet/>
      <dgm:spPr/>
      <dgm:t>
        <a:bodyPr/>
        <a:lstStyle/>
        <a:p>
          <a:endParaRPr lang="en-US"/>
        </a:p>
      </dgm:t>
    </dgm:pt>
    <dgm:pt modelId="{76C47A7B-17D9-A74A-9D8B-174ADF56C2FE}" type="sibTrans" cxnId="{C6EE5021-0B85-C145-9D8C-E12F7CA84047}">
      <dgm:prSet/>
      <dgm:spPr/>
      <dgm:t>
        <a:bodyPr/>
        <a:lstStyle/>
        <a:p>
          <a:endParaRPr lang="en-US"/>
        </a:p>
      </dgm:t>
    </dgm:pt>
    <dgm:pt modelId="{3FCC535A-D483-B344-83DF-C9E2B38D0805}">
      <dgm:prSet/>
      <dgm:spPr>
        <a:solidFill>
          <a:srgbClr val="FF0000"/>
        </a:solidFill>
      </dgm:spPr>
      <dgm:t>
        <a:bodyPr/>
        <a:lstStyle/>
        <a:p>
          <a:r>
            <a:rPr lang="en-US" dirty="0" smtClean="0"/>
            <a:t>Populations</a:t>
          </a:r>
          <a:endParaRPr lang="en-US" dirty="0"/>
        </a:p>
      </dgm:t>
    </dgm:pt>
    <dgm:pt modelId="{334D3B20-B92C-7C44-914A-07D2DB8DCA6C}" type="parTrans" cxnId="{D09CBA7B-D0E0-4543-9E97-41059C0F4354}">
      <dgm:prSet/>
      <dgm:spPr/>
      <dgm:t>
        <a:bodyPr/>
        <a:lstStyle/>
        <a:p>
          <a:endParaRPr lang="en-US"/>
        </a:p>
      </dgm:t>
    </dgm:pt>
    <dgm:pt modelId="{99D99965-EBEA-2646-A389-1F34C496B513}" type="sibTrans" cxnId="{D09CBA7B-D0E0-4543-9E97-41059C0F4354}">
      <dgm:prSet/>
      <dgm:spPr/>
      <dgm:t>
        <a:bodyPr/>
        <a:lstStyle/>
        <a:p>
          <a:endParaRPr lang="en-US"/>
        </a:p>
      </dgm:t>
    </dgm:pt>
    <dgm:pt modelId="{485C4F7F-A234-6244-93B4-0EA583A6F114}">
      <dgm:prSet/>
      <dgm:spPr>
        <a:solidFill>
          <a:srgbClr val="FF0000"/>
        </a:solidFill>
      </dgm:spPr>
      <dgm:t>
        <a:bodyPr/>
        <a:lstStyle/>
        <a:p>
          <a:r>
            <a:rPr lang="en-US" dirty="0" smtClean="0"/>
            <a:t>Community</a:t>
          </a:r>
          <a:endParaRPr lang="en-US" dirty="0"/>
        </a:p>
      </dgm:t>
    </dgm:pt>
    <dgm:pt modelId="{492979DA-429E-C145-96E2-D0584CFCE2E5}" type="parTrans" cxnId="{A1A56CF2-C029-1547-A230-45CF6640595B}">
      <dgm:prSet/>
      <dgm:spPr/>
      <dgm:t>
        <a:bodyPr/>
        <a:lstStyle/>
        <a:p>
          <a:endParaRPr lang="en-US"/>
        </a:p>
      </dgm:t>
    </dgm:pt>
    <dgm:pt modelId="{680D14CA-72E8-9C43-A241-4AC278276FE2}" type="sibTrans" cxnId="{A1A56CF2-C029-1547-A230-45CF6640595B}">
      <dgm:prSet/>
      <dgm:spPr/>
      <dgm:t>
        <a:bodyPr/>
        <a:lstStyle/>
        <a:p>
          <a:endParaRPr lang="en-US"/>
        </a:p>
      </dgm:t>
    </dgm:pt>
    <dgm:pt modelId="{4F43DF45-AB20-F548-B0E9-AF250516A35D}">
      <dgm:prSet/>
      <dgm:spPr>
        <a:solidFill>
          <a:srgbClr val="FF0000"/>
        </a:solidFill>
      </dgm:spPr>
      <dgm:t>
        <a:bodyPr/>
        <a:lstStyle/>
        <a:p>
          <a:r>
            <a:rPr lang="en-US" smtClean="0"/>
            <a:t>Ecosystem</a:t>
          </a:r>
          <a:endParaRPr lang="en-US" dirty="0"/>
        </a:p>
      </dgm:t>
    </dgm:pt>
    <dgm:pt modelId="{73EF7131-DFB0-5B4B-814A-53B0B7E242BB}" type="parTrans" cxnId="{8E491D25-6A7B-3E4B-9954-394E9E71015E}">
      <dgm:prSet/>
      <dgm:spPr/>
      <dgm:t>
        <a:bodyPr/>
        <a:lstStyle/>
        <a:p>
          <a:endParaRPr lang="en-US"/>
        </a:p>
      </dgm:t>
    </dgm:pt>
    <dgm:pt modelId="{FBAA398F-4146-B848-B8DE-BBA6B5D51214}" type="sibTrans" cxnId="{8E491D25-6A7B-3E4B-9954-394E9E71015E}">
      <dgm:prSet/>
      <dgm:spPr/>
      <dgm:t>
        <a:bodyPr/>
        <a:lstStyle/>
        <a:p>
          <a:endParaRPr lang="en-US"/>
        </a:p>
      </dgm:t>
    </dgm:pt>
    <dgm:pt modelId="{348C2268-C930-1C4B-88A5-E7E41BDE7CC6}">
      <dgm:prSet/>
      <dgm:spPr>
        <a:solidFill>
          <a:srgbClr val="FF0000"/>
        </a:solidFill>
      </dgm:spPr>
      <dgm:t>
        <a:bodyPr/>
        <a:lstStyle/>
        <a:p>
          <a:r>
            <a:rPr lang="en-US" smtClean="0"/>
            <a:t>Biome</a:t>
          </a:r>
          <a:endParaRPr lang="en-US" dirty="0"/>
        </a:p>
      </dgm:t>
    </dgm:pt>
    <dgm:pt modelId="{9C067575-AC06-E844-AC0D-9531704DA686}" type="parTrans" cxnId="{F5DECE14-D6AC-CA47-BD3C-BAB7A1E6299E}">
      <dgm:prSet/>
      <dgm:spPr/>
      <dgm:t>
        <a:bodyPr/>
        <a:lstStyle/>
        <a:p>
          <a:endParaRPr lang="en-US"/>
        </a:p>
      </dgm:t>
    </dgm:pt>
    <dgm:pt modelId="{6A81E0D6-7E67-2B47-A58E-A48B34B53CB6}" type="sibTrans" cxnId="{F5DECE14-D6AC-CA47-BD3C-BAB7A1E6299E}">
      <dgm:prSet/>
      <dgm:spPr/>
      <dgm:t>
        <a:bodyPr/>
        <a:lstStyle/>
        <a:p>
          <a:endParaRPr lang="en-US"/>
        </a:p>
      </dgm:t>
    </dgm:pt>
    <dgm:pt modelId="{B4BAB44C-4173-0E44-8A63-95024E1F4DE6}">
      <dgm:prSet/>
      <dgm:spPr>
        <a:solidFill>
          <a:srgbClr val="FF0000"/>
        </a:solidFill>
      </dgm:spPr>
      <dgm:t>
        <a:bodyPr/>
        <a:lstStyle/>
        <a:p>
          <a:r>
            <a:rPr lang="en-US" dirty="0" smtClean="0"/>
            <a:t>Biosphere</a:t>
          </a:r>
          <a:endParaRPr lang="en-US" dirty="0"/>
        </a:p>
      </dgm:t>
    </dgm:pt>
    <dgm:pt modelId="{CEB5731C-0FF8-D14A-808C-ED4DAEDC36B2}" type="parTrans" cxnId="{5F93B2FF-C288-8C42-8C61-597CA77B6B66}">
      <dgm:prSet/>
      <dgm:spPr/>
      <dgm:t>
        <a:bodyPr/>
        <a:lstStyle/>
        <a:p>
          <a:endParaRPr lang="en-US"/>
        </a:p>
      </dgm:t>
    </dgm:pt>
    <dgm:pt modelId="{C8E115EE-FC59-FF40-BF39-1FE058E3D733}" type="sibTrans" cxnId="{5F93B2FF-C288-8C42-8C61-597CA77B6B66}">
      <dgm:prSet/>
      <dgm:spPr/>
      <dgm:t>
        <a:bodyPr/>
        <a:lstStyle/>
        <a:p>
          <a:endParaRPr lang="en-US"/>
        </a:p>
      </dgm:t>
    </dgm:pt>
    <dgm:pt modelId="{A08E6C9F-857A-2841-BE56-39D2670683E3}" type="pres">
      <dgm:prSet presAssocID="{A8C9C569-FC0B-8747-813C-AC0504543208}" presName="diagram" presStyleCnt="0">
        <dgm:presLayoutVars>
          <dgm:dir/>
          <dgm:resizeHandles val="exact"/>
        </dgm:presLayoutVars>
      </dgm:prSet>
      <dgm:spPr/>
      <dgm:t>
        <a:bodyPr/>
        <a:lstStyle/>
        <a:p>
          <a:endParaRPr lang="en-US"/>
        </a:p>
      </dgm:t>
    </dgm:pt>
    <dgm:pt modelId="{2AAE5FE2-01AC-4A44-B1A5-B7DAD4BF37DC}" type="pres">
      <dgm:prSet presAssocID="{1BD440B4-1282-BD47-9E02-97314C658286}" presName="node" presStyleLbl="node1" presStyleIdx="0" presStyleCnt="12">
        <dgm:presLayoutVars>
          <dgm:bulletEnabled val="1"/>
        </dgm:presLayoutVars>
      </dgm:prSet>
      <dgm:spPr/>
      <dgm:t>
        <a:bodyPr/>
        <a:lstStyle/>
        <a:p>
          <a:endParaRPr lang="en-US"/>
        </a:p>
      </dgm:t>
    </dgm:pt>
    <dgm:pt modelId="{75761DDD-2D7D-7C44-BE1A-C2D3BD8F5F01}" type="pres">
      <dgm:prSet presAssocID="{E049FFD0-5CBA-224B-9867-475DE1DE8015}" presName="sibTrans" presStyleLbl="sibTrans2D1" presStyleIdx="0" presStyleCnt="11"/>
      <dgm:spPr/>
      <dgm:t>
        <a:bodyPr/>
        <a:lstStyle/>
        <a:p>
          <a:endParaRPr lang="en-US"/>
        </a:p>
      </dgm:t>
    </dgm:pt>
    <dgm:pt modelId="{93921BBD-ECC6-6748-855C-08B1069CE222}" type="pres">
      <dgm:prSet presAssocID="{E049FFD0-5CBA-224B-9867-475DE1DE8015}" presName="connectorText" presStyleLbl="sibTrans2D1" presStyleIdx="0" presStyleCnt="11"/>
      <dgm:spPr/>
      <dgm:t>
        <a:bodyPr/>
        <a:lstStyle/>
        <a:p>
          <a:endParaRPr lang="en-US"/>
        </a:p>
      </dgm:t>
    </dgm:pt>
    <dgm:pt modelId="{6E327B61-269D-E54D-8945-1FCAB35DA5CA}" type="pres">
      <dgm:prSet presAssocID="{4CC73675-1F69-CA4E-867D-C6F8F14F7073}" presName="node" presStyleLbl="node1" presStyleIdx="1" presStyleCnt="12">
        <dgm:presLayoutVars>
          <dgm:bulletEnabled val="1"/>
        </dgm:presLayoutVars>
      </dgm:prSet>
      <dgm:spPr/>
      <dgm:t>
        <a:bodyPr/>
        <a:lstStyle/>
        <a:p>
          <a:endParaRPr lang="en-US"/>
        </a:p>
      </dgm:t>
    </dgm:pt>
    <dgm:pt modelId="{AC449A5E-FFA5-E344-8CEE-52D6E83E1C02}" type="pres">
      <dgm:prSet presAssocID="{2C024EFA-C033-2341-AC33-EA4B73E08914}" presName="sibTrans" presStyleLbl="sibTrans2D1" presStyleIdx="1" presStyleCnt="11"/>
      <dgm:spPr/>
      <dgm:t>
        <a:bodyPr/>
        <a:lstStyle/>
        <a:p>
          <a:endParaRPr lang="en-US"/>
        </a:p>
      </dgm:t>
    </dgm:pt>
    <dgm:pt modelId="{1035003E-3B59-FC4B-BA76-022E4C6B2885}" type="pres">
      <dgm:prSet presAssocID="{2C024EFA-C033-2341-AC33-EA4B73E08914}" presName="connectorText" presStyleLbl="sibTrans2D1" presStyleIdx="1" presStyleCnt="11"/>
      <dgm:spPr/>
      <dgm:t>
        <a:bodyPr/>
        <a:lstStyle/>
        <a:p>
          <a:endParaRPr lang="en-US"/>
        </a:p>
      </dgm:t>
    </dgm:pt>
    <dgm:pt modelId="{D07B6923-5B24-A948-ACEF-E5DE4BDC2995}" type="pres">
      <dgm:prSet presAssocID="{76042DCB-D435-4B43-B40D-74F3AF7C851D}" presName="node" presStyleLbl="node1" presStyleIdx="2" presStyleCnt="12">
        <dgm:presLayoutVars>
          <dgm:bulletEnabled val="1"/>
        </dgm:presLayoutVars>
      </dgm:prSet>
      <dgm:spPr/>
      <dgm:t>
        <a:bodyPr/>
        <a:lstStyle/>
        <a:p>
          <a:endParaRPr lang="en-US"/>
        </a:p>
      </dgm:t>
    </dgm:pt>
    <dgm:pt modelId="{8664F8CF-F07A-314C-A5B1-6C6A696FEC2C}" type="pres">
      <dgm:prSet presAssocID="{5E2D9EDF-ABBD-C342-AF47-B99A875C6D39}" presName="sibTrans" presStyleLbl="sibTrans2D1" presStyleIdx="2" presStyleCnt="11"/>
      <dgm:spPr/>
      <dgm:t>
        <a:bodyPr/>
        <a:lstStyle/>
        <a:p>
          <a:endParaRPr lang="en-US"/>
        </a:p>
      </dgm:t>
    </dgm:pt>
    <dgm:pt modelId="{9A034A90-0242-E14B-8FE2-D84F13C7205E}" type="pres">
      <dgm:prSet presAssocID="{5E2D9EDF-ABBD-C342-AF47-B99A875C6D39}" presName="connectorText" presStyleLbl="sibTrans2D1" presStyleIdx="2" presStyleCnt="11"/>
      <dgm:spPr/>
      <dgm:t>
        <a:bodyPr/>
        <a:lstStyle/>
        <a:p>
          <a:endParaRPr lang="en-US"/>
        </a:p>
      </dgm:t>
    </dgm:pt>
    <dgm:pt modelId="{70D23F31-0F84-3240-9FCB-9C6FBB75F330}" type="pres">
      <dgm:prSet presAssocID="{3533D7CF-3E93-1842-A877-814D54C1331F}" presName="node" presStyleLbl="node1" presStyleIdx="3" presStyleCnt="12">
        <dgm:presLayoutVars>
          <dgm:bulletEnabled val="1"/>
        </dgm:presLayoutVars>
      </dgm:prSet>
      <dgm:spPr/>
      <dgm:t>
        <a:bodyPr/>
        <a:lstStyle/>
        <a:p>
          <a:endParaRPr lang="en-US"/>
        </a:p>
      </dgm:t>
    </dgm:pt>
    <dgm:pt modelId="{4B9A9B45-ED14-724D-8433-50EF2498662C}" type="pres">
      <dgm:prSet presAssocID="{641C926E-C77D-134B-AACC-03435D8847BA}" presName="sibTrans" presStyleLbl="sibTrans2D1" presStyleIdx="3" presStyleCnt="11"/>
      <dgm:spPr/>
      <dgm:t>
        <a:bodyPr/>
        <a:lstStyle/>
        <a:p>
          <a:endParaRPr lang="en-US"/>
        </a:p>
      </dgm:t>
    </dgm:pt>
    <dgm:pt modelId="{1227D993-682E-3B41-9EAD-BB66142A2902}" type="pres">
      <dgm:prSet presAssocID="{641C926E-C77D-134B-AACC-03435D8847BA}" presName="connectorText" presStyleLbl="sibTrans2D1" presStyleIdx="3" presStyleCnt="11"/>
      <dgm:spPr/>
      <dgm:t>
        <a:bodyPr/>
        <a:lstStyle/>
        <a:p>
          <a:endParaRPr lang="en-US"/>
        </a:p>
      </dgm:t>
    </dgm:pt>
    <dgm:pt modelId="{353637D7-61AE-B54E-9EFC-55094847AE5E}" type="pres">
      <dgm:prSet presAssocID="{BB0EAE3F-8F92-C245-B077-E76CA2A5365A}" presName="node" presStyleLbl="node1" presStyleIdx="4" presStyleCnt="12">
        <dgm:presLayoutVars>
          <dgm:bulletEnabled val="1"/>
        </dgm:presLayoutVars>
      </dgm:prSet>
      <dgm:spPr/>
      <dgm:t>
        <a:bodyPr/>
        <a:lstStyle/>
        <a:p>
          <a:endParaRPr lang="en-US"/>
        </a:p>
      </dgm:t>
    </dgm:pt>
    <dgm:pt modelId="{137DB479-7F8B-C143-BC67-F03A58B61F31}" type="pres">
      <dgm:prSet presAssocID="{1BD7F82E-4069-CE4B-82F1-B7CBD5F61102}" presName="sibTrans" presStyleLbl="sibTrans2D1" presStyleIdx="4" presStyleCnt="11"/>
      <dgm:spPr/>
      <dgm:t>
        <a:bodyPr/>
        <a:lstStyle/>
        <a:p>
          <a:endParaRPr lang="en-US"/>
        </a:p>
      </dgm:t>
    </dgm:pt>
    <dgm:pt modelId="{12B5056E-B77E-5B46-8638-51B3EB63E495}" type="pres">
      <dgm:prSet presAssocID="{1BD7F82E-4069-CE4B-82F1-B7CBD5F61102}" presName="connectorText" presStyleLbl="sibTrans2D1" presStyleIdx="4" presStyleCnt="11"/>
      <dgm:spPr/>
      <dgm:t>
        <a:bodyPr/>
        <a:lstStyle/>
        <a:p>
          <a:endParaRPr lang="en-US"/>
        </a:p>
      </dgm:t>
    </dgm:pt>
    <dgm:pt modelId="{542DE3B5-BA98-4141-8D1E-DC4D8F95EE75}" type="pres">
      <dgm:prSet presAssocID="{0A9EDFF3-4F78-194D-92ED-AB56BD8CB4F7}" presName="node" presStyleLbl="node1" presStyleIdx="5" presStyleCnt="12">
        <dgm:presLayoutVars>
          <dgm:bulletEnabled val="1"/>
        </dgm:presLayoutVars>
      </dgm:prSet>
      <dgm:spPr/>
      <dgm:t>
        <a:bodyPr/>
        <a:lstStyle/>
        <a:p>
          <a:endParaRPr lang="en-US"/>
        </a:p>
      </dgm:t>
    </dgm:pt>
    <dgm:pt modelId="{FE959AFC-5DF3-7C4A-89E4-C31D8075AE13}" type="pres">
      <dgm:prSet presAssocID="{76C47A7B-17D9-A74A-9D8B-174ADF56C2FE}" presName="sibTrans" presStyleLbl="sibTrans2D1" presStyleIdx="5" presStyleCnt="11"/>
      <dgm:spPr/>
      <dgm:t>
        <a:bodyPr/>
        <a:lstStyle/>
        <a:p>
          <a:endParaRPr lang="en-US"/>
        </a:p>
      </dgm:t>
    </dgm:pt>
    <dgm:pt modelId="{460837D2-662B-8847-90AE-68491B84C911}" type="pres">
      <dgm:prSet presAssocID="{76C47A7B-17D9-A74A-9D8B-174ADF56C2FE}" presName="connectorText" presStyleLbl="sibTrans2D1" presStyleIdx="5" presStyleCnt="11"/>
      <dgm:spPr/>
      <dgm:t>
        <a:bodyPr/>
        <a:lstStyle/>
        <a:p>
          <a:endParaRPr lang="en-US"/>
        </a:p>
      </dgm:t>
    </dgm:pt>
    <dgm:pt modelId="{8795070D-BE66-8F43-B90B-3EBC99D5D10E}" type="pres">
      <dgm:prSet presAssocID="{76A0E6D1-28D4-024F-A1BE-6C78C15351CF}" presName="node" presStyleLbl="node1" presStyleIdx="6" presStyleCnt="12">
        <dgm:presLayoutVars>
          <dgm:bulletEnabled val="1"/>
        </dgm:presLayoutVars>
      </dgm:prSet>
      <dgm:spPr/>
      <dgm:t>
        <a:bodyPr/>
        <a:lstStyle/>
        <a:p>
          <a:endParaRPr lang="en-US"/>
        </a:p>
      </dgm:t>
    </dgm:pt>
    <dgm:pt modelId="{8D52582F-DA7D-0746-9A27-C53CEB325C05}" type="pres">
      <dgm:prSet presAssocID="{4E68F108-2998-6F4B-8607-DFA0F4ED1523}" presName="sibTrans" presStyleLbl="sibTrans2D1" presStyleIdx="6" presStyleCnt="11"/>
      <dgm:spPr/>
      <dgm:t>
        <a:bodyPr/>
        <a:lstStyle/>
        <a:p>
          <a:endParaRPr lang="en-US"/>
        </a:p>
      </dgm:t>
    </dgm:pt>
    <dgm:pt modelId="{C8FB2C6C-1C74-A04E-9A62-7F9A3228B3B1}" type="pres">
      <dgm:prSet presAssocID="{4E68F108-2998-6F4B-8607-DFA0F4ED1523}" presName="connectorText" presStyleLbl="sibTrans2D1" presStyleIdx="6" presStyleCnt="11"/>
      <dgm:spPr/>
      <dgm:t>
        <a:bodyPr/>
        <a:lstStyle/>
        <a:p>
          <a:endParaRPr lang="en-US"/>
        </a:p>
      </dgm:t>
    </dgm:pt>
    <dgm:pt modelId="{6CFC362B-3A1B-0142-9E7C-F5F20F27741E}" type="pres">
      <dgm:prSet presAssocID="{3FCC535A-D483-B344-83DF-C9E2B38D0805}" presName="node" presStyleLbl="node1" presStyleIdx="7" presStyleCnt="12">
        <dgm:presLayoutVars>
          <dgm:bulletEnabled val="1"/>
        </dgm:presLayoutVars>
      </dgm:prSet>
      <dgm:spPr/>
      <dgm:t>
        <a:bodyPr/>
        <a:lstStyle/>
        <a:p>
          <a:endParaRPr lang="en-US"/>
        </a:p>
      </dgm:t>
    </dgm:pt>
    <dgm:pt modelId="{732C6C17-F66E-6B4D-BC24-E2547576E35E}" type="pres">
      <dgm:prSet presAssocID="{99D99965-EBEA-2646-A389-1F34C496B513}" presName="sibTrans" presStyleLbl="sibTrans2D1" presStyleIdx="7" presStyleCnt="11"/>
      <dgm:spPr/>
      <dgm:t>
        <a:bodyPr/>
        <a:lstStyle/>
        <a:p>
          <a:endParaRPr lang="en-US"/>
        </a:p>
      </dgm:t>
    </dgm:pt>
    <dgm:pt modelId="{C31DECB2-912D-2644-9636-948EBCCC5236}" type="pres">
      <dgm:prSet presAssocID="{99D99965-EBEA-2646-A389-1F34C496B513}" presName="connectorText" presStyleLbl="sibTrans2D1" presStyleIdx="7" presStyleCnt="11"/>
      <dgm:spPr/>
      <dgm:t>
        <a:bodyPr/>
        <a:lstStyle/>
        <a:p>
          <a:endParaRPr lang="en-US"/>
        </a:p>
      </dgm:t>
    </dgm:pt>
    <dgm:pt modelId="{8CA0FD5C-0DD0-984A-8A6A-405728EE9EF6}" type="pres">
      <dgm:prSet presAssocID="{485C4F7F-A234-6244-93B4-0EA583A6F114}" presName="node" presStyleLbl="node1" presStyleIdx="8" presStyleCnt="12">
        <dgm:presLayoutVars>
          <dgm:bulletEnabled val="1"/>
        </dgm:presLayoutVars>
      </dgm:prSet>
      <dgm:spPr/>
      <dgm:t>
        <a:bodyPr/>
        <a:lstStyle/>
        <a:p>
          <a:endParaRPr lang="en-US"/>
        </a:p>
      </dgm:t>
    </dgm:pt>
    <dgm:pt modelId="{9FB84312-0141-384D-B84C-1637F5DC9096}" type="pres">
      <dgm:prSet presAssocID="{680D14CA-72E8-9C43-A241-4AC278276FE2}" presName="sibTrans" presStyleLbl="sibTrans2D1" presStyleIdx="8" presStyleCnt="11"/>
      <dgm:spPr/>
      <dgm:t>
        <a:bodyPr/>
        <a:lstStyle/>
        <a:p>
          <a:endParaRPr lang="en-US"/>
        </a:p>
      </dgm:t>
    </dgm:pt>
    <dgm:pt modelId="{FFC91E6A-B3D2-8D4B-9F51-88181FF255B5}" type="pres">
      <dgm:prSet presAssocID="{680D14CA-72E8-9C43-A241-4AC278276FE2}" presName="connectorText" presStyleLbl="sibTrans2D1" presStyleIdx="8" presStyleCnt="11"/>
      <dgm:spPr/>
      <dgm:t>
        <a:bodyPr/>
        <a:lstStyle/>
        <a:p>
          <a:endParaRPr lang="en-US"/>
        </a:p>
      </dgm:t>
    </dgm:pt>
    <dgm:pt modelId="{A02484EE-24BD-FC4D-9E7D-D5319ACEDDA0}" type="pres">
      <dgm:prSet presAssocID="{4F43DF45-AB20-F548-B0E9-AF250516A35D}" presName="node" presStyleLbl="node1" presStyleIdx="9" presStyleCnt="12">
        <dgm:presLayoutVars>
          <dgm:bulletEnabled val="1"/>
        </dgm:presLayoutVars>
      </dgm:prSet>
      <dgm:spPr/>
      <dgm:t>
        <a:bodyPr/>
        <a:lstStyle/>
        <a:p>
          <a:endParaRPr lang="en-US"/>
        </a:p>
      </dgm:t>
    </dgm:pt>
    <dgm:pt modelId="{93D9F085-A7F0-AD45-93A1-7B2D230DEE4C}" type="pres">
      <dgm:prSet presAssocID="{FBAA398F-4146-B848-B8DE-BBA6B5D51214}" presName="sibTrans" presStyleLbl="sibTrans2D1" presStyleIdx="9" presStyleCnt="11"/>
      <dgm:spPr/>
      <dgm:t>
        <a:bodyPr/>
        <a:lstStyle/>
        <a:p>
          <a:endParaRPr lang="en-US"/>
        </a:p>
      </dgm:t>
    </dgm:pt>
    <dgm:pt modelId="{3444F810-8035-2B41-91B3-64C98D6C830E}" type="pres">
      <dgm:prSet presAssocID="{FBAA398F-4146-B848-B8DE-BBA6B5D51214}" presName="connectorText" presStyleLbl="sibTrans2D1" presStyleIdx="9" presStyleCnt="11"/>
      <dgm:spPr/>
      <dgm:t>
        <a:bodyPr/>
        <a:lstStyle/>
        <a:p>
          <a:endParaRPr lang="en-US"/>
        </a:p>
      </dgm:t>
    </dgm:pt>
    <dgm:pt modelId="{CD2ED04B-1185-0A4C-8DE2-41DC85790CE6}" type="pres">
      <dgm:prSet presAssocID="{348C2268-C930-1C4B-88A5-E7E41BDE7CC6}" presName="node" presStyleLbl="node1" presStyleIdx="10" presStyleCnt="12">
        <dgm:presLayoutVars>
          <dgm:bulletEnabled val="1"/>
        </dgm:presLayoutVars>
      </dgm:prSet>
      <dgm:spPr/>
      <dgm:t>
        <a:bodyPr/>
        <a:lstStyle/>
        <a:p>
          <a:endParaRPr lang="en-US"/>
        </a:p>
      </dgm:t>
    </dgm:pt>
    <dgm:pt modelId="{6E9A40CB-555B-7346-888D-F589E9F45039}" type="pres">
      <dgm:prSet presAssocID="{6A81E0D6-7E67-2B47-A58E-A48B34B53CB6}" presName="sibTrans" presStyleLbl="sibTrans2D1" presStyleIdx="10" presStyleCnt="11"/>
      <dgm:spPr/>
      <dgm:t>
        <a:bodyPr/>
        <a:lstStyle/>
        <a:p>
          <a:endParaRPr lang="en-US"/>
        </a:p>
      </dgm:t>
    </dgm:pt>
    <dgm:pt modelId="{EB9724A1-6D06-214F-8EFA-32711A412A59}" type="pres">
      <dgm:prSet presAssocID="{6A81E0D6-7E67-2B47-A58E-A48B34B53CB6}" presName="connectorText" presStyleLbl="sibTrans2D1" presStyleIdx="10" presStyleCnt="11"/>
      <dgm:spPr/>
      <dgm:t>
        <a:bodyPr/>
        <a:lstStyle/>
        <a:p>
          <a:endParaRPr lang="en-US"/>
        </a:p>
      </dgm:t>
    </dgm:pt>
    <dgm:pt modelId="{40A8B712-A4ED-3743-BB74-74B7687E7FAA}" type="pres">
      <dgm:prSet presAssocID="{B4BAB44C-4173-0E44-8A63-95024E1F4DE6}" presName="node" presStyleLbl="node1" presStyleIdx="11" presStyleCnt="12">
        <dgm:presLayoutVars>
          <dgm:bulletEnabled val="1"/>
        </dgm:presLayoutVars>
      </dgm:prSet>
      <dgm:spPr/>
      <dgm:t>
        <a:bodyPr/>
        <a:lstStyle/>
        <a:p>
          <a:endParaRPr lang="en-US"/>
        </a:p>
      </dgm:t>
    </dgm:pt>
  </dgm:ptLst>
  <dgm:cxnLst>
    <dgm:cxn modelId="{F2B7958F-5E73-AE46-ABCD-D64B550F0A38}" srcId="{A8C9C569-FC0B-8747-813C-AC0504543208}" destId="{3533D7CF-3E93-1842-A877-814D54C1331F}" srcOrd="3" destOrd="0" parTransId="{BB35ABBB-08B3-A248-8831-8F81F5524FF3}" sibTransId="{641C926E-C77D-134B-AACC-03435D8847BA}"/>
    <dgm:cxn modelId="{C3A48735-DFE1-8D40-A626-099165C9C81E}" type="presOf" srcId="{76C47A7B-17D9-A74A-9D8B-174ADF56C2FE}" destId="{FE959AFC-5DF3-7C4A-89E4-C31D8075AE13}" srcOrd="0" destOrd="0" presId="urn:microsoft.com/office/officeart/2005/8/layout/process5"/>
    <dgm:cxn modelId="{BC64BAD2-B3B4-C24B-AF15-E56F8E6AF2C1}" type="presOf" srcId="{6A81E0D6-7E67-2B47-A58E-A48B34B53CB6}" destId="{EB9724A1-6D06-214F-8EFA-32711A412A59}" srcOrd="1" destOrd="0" presId="urn:microsoft.com/office/officeart/2005/8/layout/process5"/>
    <dgm:cxn modelId="{1ACD306A-BF0F-4346-AF93-1F941626518A}" type="presOf" srcId="{0A9EDFF3-4F78-194D-92ED-AB56BD8CB4F7}" destId="{542DE3B5-BA98-4141-8D1E-DC4D8F95EE75}" srcOrd="0" destOrd="0" presId="urn:microsoft.com/office/officeart/2005/8/layout/process5"/>
    <dgm:cxn modelId="{F9101905-295A-D44B-8C4D-A3E3B5DDCF05}" type="presOf" srcId="{B4BAB44C-4173-0E44-8A63-95024E1F4DE6}" destId="{40A8B712-A4ED-3743-BB74-74B7687E7FAA}" srcOrd="0" destOrd="0" presId="urn:microsoft.com/office/officeart/2005/8/layout/process5"/>
    <dgm:cxn modelId="{A66B183D-58D4-CA43-BE16-6BE673AFB191}" type="presOf" srcId="{1BD7F82E-4069-CE4B-82F1-B7CBD5F61102}" destId="{137DB479-7F8B-C143-BC67-F03A58B61F31}" srcOrd="0" destOrd="0" presId="urn:microsoft.com/office/officeart/2005/8/layout/process5"/>
    <dgm:cxn modelId="{EAA6D716-85C6-604B-B608-8C7CBCB7A6B4}" srcId="{A8C9C569-FC0B-8747-813C-AC0504543208}" destId="{1BD440B4-1282-BD47-9E02-97314C658286}" srcOrd="0" destOrd="0" parTransId="{2B0D033F-A214-6E46-8EDA-20B3DB6F9167}" sibTransId="{E049FFD0-5CBA-224B-9867-475DE1DE8015}"/>
    <dgm:cxn modelId="{5BA86427-4A2C-E647-A53C-AA09ADC8E153}" type="presOf" srcId="{FBAA398F-4146-B848-B8DE-BBA6B5D51214}" destId="{93D9F085-A7F0-AD45-93A1-7B2D230DEE4C}" srcOrd="0" destOrd="0" presId="urn:microsoft.com/office/officeart/2005/8/layout/process5"/>
    <dgm:cxn modelId="{C6EE5021-0B85-C145-9D8C-E12F7CA84047}" srcId="{A8C9C569-FC0B-8747-813C-AC0504543208}" destId="{0A9EDFF3-4F78-194D-92ED-AB56BD8CB4F7}" srcOrd="5" destOrd="0" parTransId="{1FAAE931-AB98-2242-BAAC-692773FA79A9}" sibTransId="{76C47A7B-17D9-A74A-9D8B-174ADF56C2FE}"/>
    <dgm:cxn modelId="{35080ACC-D869-2042-ABC3-8F80FEF9021C}" type="presOf" srcId="{4E68F108-2998-6F4B-8607-DFA0F4ED1523}" destId="{C8FB2C6C-1C74-A04E-9A62-7F9A3228B3B1}" srcOrd="1" destOrd="0" presId="urn:microsoft.com/office/officeart/2005/8/layout/process5"/>
    <dgm:cxn modelId="{F27415E8-9BE9-2940-BD9E-990137F0ABEC}" srcId="{A8C9C569-FC0B-8747-813C-AC0504543208}" destId="{4CC73675-1F69-CA4E-867D-C6F8F14F7073}" srcOrd="1" destOrd="0" parTransId="{A44C644C-B673-1947-A19F-CF5B563ECBF0}" sibTransId="{2C024EFA-C033-2341-AC33-EA4B73E08914}"/>
    <dgm:cxn modelId="{024CC76D-4BBC-BF44-937E-F6F6057D599C}" type="presOf" srcId="{680D14CA-72E8-9C43-A241-4AC278276FE2}" destId="{9FB84312-0141-384D-B84C-1637F5DC9096}" srcOrd="0" destOrd="0" presId="urn:microsoft.com/office/officeart/2005/8/layout/process5"/>
    <dgm:cxn modelId="{DF1ACF0E-A5DB-764B-9C54-8591D4BAD52D}" type="presOf" srcId="{4E68F108-2998-6F4B-8607-DFA0F4ED1523}" destId="{8D52582F-DA7D-0746-9A27-C53CEB325C05}" srcOrd="0" destOrd="0" presId="urn:microsoft.com/office/officeart/2005/8/layout/process5"/>
    <dgm:cxn modelId="{D09CBA7B-D0E0-4543-9E97-41059C0F4354}" srcId="{A8C9C569-FC0B-8747-813C-AC0504543208}" destId="{3FCC535A-D483-B344-83DF-C9E2B38D0805}" srcOrd="7" destOrd="0" parTransId="{334D3B20-B92C-7C44-914A-07D2DB8DCA6C}" sibTransId="{99D99965-EBEA-2646-A389-1F34C496B513}"/>
    <dgm:cxn modelId="{DBA6B9F2-DD6B-7142-BA68-6085C05C2DA2}" type="presOf" srcId="{4F43DF45-AB20-F548-B0E9-AF250516A35D}" destId="{A02484EE-24BD-FC4D-9E7D-D5319ACEDDA0}" srcOrd="0" destOrd="0" presId="urn:microsoft.com/office/officeart/2005/8/layout/process5"/>
    <dgm:cxn modelId="{40D328E0-A1C9-2244-B6DC-AA65C80A6846}" type="presOf" srcId="{4CC73675-1F69-CA4E-867D-C6F8F14F7073}" destId="{6E327B61-269D-E54D-8945-1FCAB35DA5CA}" srcOrd="0" destOrd="0" presId="urn:microsoft.com/office/officeart/2005/8/layout/process5"/>
    <dgm:cxn modelId="{2DA0374A-2C9F-694B-AD14-03C90395B3EE}" type="presOf" srcId="{5E2D9EDF-ABBD-C342-AF47-B99A875C6D39}" destId="{8664F8CF-F07A-314C-A5B1-6C6A696FEC2C}" srcOrd="0" destOrd="0" presId="urn:microsoft.com/office/officeart/2005/8/layout/process5"/>
    <dgm:cxn modelId="{D651F024-0B2B-294C-A8D0-8378EAC8F239}" type="presOf" srcId="{680D14CA-72E8-9C43-A241-4AC278276FE2}" destId="{FFC91E6A-B3D2-8D4B-9F51-88181FF255B5}" srcOrd="1" destOrd="0" presId="urn:microsoft.com/office/officeart/2005/8/layout/process5"/>
    <dgm:cxn modelId="{A1A56CF2-C029-1547-A230-45CF6640595B}" srcId="{A8C9C569-FC0B-8747-813C-AC0504543208}" destId="{485C4F7F-A234-6244-93B4-0EA583A6F114}" srcOrd="8" destOrd="0" parTransId="{492979DA-429E-C145-96E2-D0584CFCE2E5}" sibTransId="{680D14CA-72E8-9C43-A241-4AC278276FE2}"/>
    <dgm:cxn modelId="{96D9AF20-DEB9-AD44-B43C-A8357EEE9092}" type="presOf" srcId="{2C024EFA-C033-2341-AC33-EA4B73E08914}" destId="{AC449A5E-FFA5-E344-8CEE-52D6E83E1C02}" srcOrd="0" destOrd="0" presId="urn:microsoft.com/office/officeart/2005/8/layout/process5"/>
    <dgm:cxn modelId="{787618DE-2DD2-384C-B3BD-F36F61D45DC8}" type="presOf" srcId="{E049FFD0-5CBA-224B-9867-475DE1DE8015}" destId="{93921BBD-ECC6-6748-855C-08B1069CE222}" srcOrd="1" destOrd="0" presId="urn:microsoft.com/office/officeart/2005/8/layout/process5"/>
    <dgm:cxn modelId="{82F6957F-E680-5F4C-BF4D-6E1989FA0629}" type="presOf" srcId="{5E2D9EDF-ABBD-C342-AF47-B99A875C6D39}" destId="{9A034A90-0242-E14B-8FE2-D84F13C7205E}" srcOrd="1" destOrd="0" presId="urn:microsoft.com/office/officeart/2005/8/layout/process5"/>
    <dgm:cxn modelId="{B5D51B40-A6C6-A843-AD22-1EE456933CC3}" type="presOf" srcId="{641C926E-C77D-134B-AACC-03435D8847BA}" destId="{4B9A9B45-ED14-724D-8433-50EF2498662C}" srcOrd="0" destOrd="0" presId="urn:microsoft.com/office/officeart/2005/8/layout/process5"/>
    <dgm:cxn modelId="{70AD39AC-B9C4-F341-B3DF-BB7A38E70DB1}" type="presOf" srcId="{99D99965-EBEA-2646-A389-1F34C496B513}" destId="{732C6C17-F66E-6B4D-BC24-E2547576E35E}" srcOrd="0" destOrd="0" presId="urn:microsoft.com/office/officeart/2005/8/layout/process5"/>
    <dgm:cxn modelId="{0CD3B3C3-FFA1-9E4D-B732-F0DA4424FB67}" srcId="{A8C9C569-FC0B-8747-813C-AC0504543208}" destId="{76A0E6D1-28D4-024F-A1BE-6C78C15351CF}" srcOrd="6" destOrd="0" parTransId="{F17D8FC0-F5B9-8B49-98FA-2353E3C6ED84}" sibTransId="{4E68F108-2998-6F4B-8607-DFA0F4ED1523}"/>
    <dgm:cxn modelId="{3EF6D513-C0AB-AC40-9DDD-B74E2CAF77EB}" type="presOf" srcId="{76042DCB-D435-4B43-B40D-74F3AF7C851D}" destId="{D07B6923-5B24-A948-ACEF-E5DE4BDC2995}" srcOrd="0" destOrd="0" presId="urn:microsoft.com/office/officeart/2005/8/layout/process5"/>
    <dgm:cxn modelId="{0BDFEC8D-BB99-4F45-AFEA-2F660646CE0E}" srcId="{A8C9C569-FC0B-8747-813C-AC0504543208}" destId="{76042DCB-D435-4B43-B40D-74F3AF7C851D}" srcOrd="2" destOrd="0" parTransId="{CE8B392F-B399-364A-9AE0-459113E12025}" sibTransId="{5E2D9EDF-ABBD-C342-AF47-B99A875C6D39}"/>
    <dgm:cxn modelId="{3ADC6DBD-6AC5-D24A-893B-783B894C8B6D}" type="presOf" srcId="{E049FFD0-5CBA-224B-9867-475DE1DE8015}" destId="{75761DDD-2D7D-7C44-BE1A-C2D3BD8F5F01}" srcOrd="0" destOrd="0" presId="urn:microsoft.com/office/officeart/2005/8/layout/process5"/>
    <dgm:cxn modelId="{73820A7D-464C-1741-9DCF-09163EF8EEE5}" type="presOf" srcId="{FBAA398F-4146-B848-B8DE-BBA6B5D51214}" destId="{3444F810-8035-2B41-91B3-64C98D6C830E}" srcOrd="1" destOrd="0" presId="urn:microsoft.com/office/officeart/2005/8/layout/process5"/>
    <dgm:cxn modelId="{794C963A-9B1C-1743-8705-2C7598A2E76C}" srcId="{A8C9C569-FC0B-8747-813C-AC0504543208}" destId="{BB0EAE3F-8F92-C245-B077-E76CA2A5365A}" srcOrd="4" destOrd="0" parTransId="{3359A4D7-5991-B242-B654-198CC1B280A9}" sibTransId="{1BD7F82E-4069-CE4B-82F1-B7CBD5F61102}"/>
    <dgm:cxn modelId="{D7B4E9FC-9DA4-6D41-AD6B-444BBDEAC33B}" type="presOf" srcId="{641C926E-C77D-134B-AACC-03435D8847BA}" destId="{1227D993-682E-3B41-9EAD-BB66142A2902}" srcOrd="1" destOrd="0" presId="urn:microsoft.com/office/officeart/2005/8/layout/process5"/>
    <dgm:cxn modelId="{22EF3593-D0EB-A548-B5CE-03A9972A4A1F}" type="presOf" srcId="{1BD440B4-1282-BD47-9E02-97314C658286}" destId="{2AAE5FE2-01AC-4A44-B1A5-B7DAD4BF37DC}" srcOrd="0" destOrd="0" presId="urn:microsoft.com/office/officeart/2005/8/layout/process5"/>
    <dgm:cxn modelId="{E5061593-E532-5E49-B3CE-2328FC9AD8D7}" type="presOf" srcId="{A8C9C569-FC0B-8747-813C-AC0504543208}" destId="{A08E6C9F-857A-2841-BE56-39D2670683E3}" srcOrd="0" destOrd="0" presId="urn:microsoft.com/office/officeart/2005/8/layout/process5"/>
    <dgm:cxn modelId="{B581142B-AF9E-304B-BEAB-200C2CF80477}" type="presOf" srcId="{76A0E6D1-28D4-024F-A1BE-6C78C15351CF}" destId="{8795070D-BE66-8F43-B90B-3EBC99D5D10E}" srcOrd="0" destOrd="0" presId="urn:microsoft.com/office/officeart/2005/8/layout/process5"/>
    <dgm:cxn modelId="{E0A3875E-0CB3-CF4F-B420-38CFC42001E9}" type="presOf" srcId="{348C2268-C930-1C4B-88A5-E7E41BDE7CC6}" destId="{CD2ED04B-1185-0A4C-8DE2-41DC85790CE6}" srcOrd="0" destOrd="0" presId="urn:microsoft.com/office/officeart/2005/8/layout/process5"/>
    <dgm:cxn modelId="{7146F2DA-038C-5946-8FE6-87891B7A3703}" type="presOf" srcId="{6A81E0D6-7E67-2B47-A58E-A48B34B53CB6}" destId="{6E9A40CB-555B-7346-888D-F589E9F45039}" srcOrd="0" destOrd="0" presId="urn:microsoft.com/office/officeart/2005/8/layout/process5"/>
    <dgm:cxn modelId="{F5DECE14-D6AC-CA47-BD3C-BAB7A1E6299E}" srcId="{A8C9C569-FC0B-8747-813C-AC0504543208}" destId="{348C2268-C930-1C4B-88A5-E7E41BDE7CC6}" srcOrd="10" destOrd="0" parTransId="{9C067575-AC06-E844-AC0D-9531704DA686}" sibTransId="{6A81E0D6-7E67-2B47-A58E-A48B34B53CB6}"/>
    <dgm:cxn modelId="{5C140440-F785-E545-960E-050853282F69}" type="presOf" srcId="{BB0EAE3F-8F92-C245-B077-E76CA2A5365A}" destId="{353637D7-61AE-B54E-9EFC-55094847AE5E}" srcOrd="0" destOrd="0" presId="urn:microsoft.com/office/officeart/2005/8/layout/process5"/>
    <dgm:cxn modelId="{8E491D25-6A7B-3E4B-9954-394E9E71015E}" srcId="{A8C9C569-FC0B-8747-813C-AC0504543208}" destId="{4F43DF45-AB20-F548-B0E9-AF250516A35D}" srcOrd="9" destOrd="0" parTransId="{73EF7131-DFB0-5B4B-814A-53B0B7E242BB}" sibTransId="{FBAA398F-4146-B848-B8DE-BBA6B5D51214}"/>
    <dgm:cxn modelId="{5C8A8307-A2A1-054E-95EC-E9499B454DB0}" type="presOf" srcId="{76C47A7B-17D9-A74A-9D8B-174ADF56C2FE}" destId="{460837D2-662B-8847-90AE-68491B84C911}" srcOrd="1" destOrd="0" presId="urn:microsoft.com/office/officeart/2005/8/layout/process5"/>
    <dgm:cxn modelId="{DB5D78E4-6793-1849-B263-CD20940A2884}" type="presOf" srcId="{485C4F7F-A234-6244-93B4-0EA583A6F114}" destId="{8CA0FD5C-0DD0-984A-8A6A-405728EE9EF6}" srcOrd="0" destOrd="0" presId="urn:microsoft.com/office/officeart/2005/8/layout/process5"/>
    <dgm:cxn modelId="{9F3E8CF6-AF0F-A245-8552-EF6A1E5BACA5}" type="presOf" srcId="{3533D7CF-3E93-1842-A877-814D54C1331F}" destId="{70D23F31-0F84-3240-9FCB-9C6FBB75F330}" srcOrd="0" destOrd="0" presId="urn:microsoft.com/office/officeart/2005/8/layout/process5"/>
    <dgm:cxn modelId="{5F93B2FF-C288-8C42-8C61-597CA77B6B66}" srcId="{A8C9C569-FC0B-8747-813C-AC0504543208}" destId="{B4BAB44C-4173-0E44-8A63-95024E1F4DE6}" srcOrd="11" destOrd="0" parTransId="{CEB5731C-0FF8-D14A-808C-ED4DAEDC36B2}" sibTransId="{C8E115EE-FC59-FF40-BF39-1FE058E3D733}"/>
    <dgm:cxn modelId="{6AB8C265-0B8B-7C49-9CC6-C4DD320F3FCF}" type="presOf" srcId="{99D99965-EBEA-2646-A389-1F34C496B513}" destId="{C31DECB2-912D-2644-9636-948EBCCC5236}" srcOrd="1" destOrd="0" presId="urn:microsoft.com/office/officeart/2005/8/layout/process5"/>
    <dgm:cxn modelId="{37F186FE-B244-A442-9AEB-5F9381BE32A6}" type="presOf" srcId="{3FCC535A-D483-B344-83DF-C9E2B38D0805}" destId="{6CFC362B-3A1B-0142-9E7C-F5F20F27741E}" srcOrd="0" destOrd="0" presId="urn:microsoft.com/office/officeart/2005/8/layout/process5"/>
    <dgm:cxn modelId="{631BFE53-1638-B746-A368-E3F66467F59E}" type="presOf" srcId="{2C024EFA-C033-2341-AC33-EA4B73E08914}" destId="{1035003E-3B59-FC4B-BA76-022E4C6B2885}" srcOrd="1" destOrd="0" presId="urn:microsoft.com/office/officeart/2005/8/layout/process5"/>
    <dgm:cxn modelId="{569C3BAC-B9B3-C14B-ACD8-45D8155EDF50}" type="presOf" srcId="{1BD7F82E-4069-CE4B-82F1-B7CBD5F61102}" destId="{12B5056E-B77E-5B46-8638-51B3EB63E495}" srcOrd="1" destOrd="0" presId="urn:microsoft.com/office/officeart/2005/8/layout/process5"/>
    <dgm:cxn modelId="{207D065F-0CDB-884F-BE9F-244240948172}" type="presParOf" srcId="{A08E6C9F-857A-2841-BE56-39D2670683E3}" destId="{2AAE5FE2-01AC-4A44-B1A5-B7DAD4BF37DC}" srcOrd="0" destOrd="0" presId="urn:microsoft.com/office/officeart/2005/8/layout/process5"/>
    <dgm:cxn modelId="{16B53805-ED4E-414E-98A3-4778FD4A2679}" type="presParOf" srcId="{A08E6C9F-857A-2841-BE56-39D2670683E3}" destId="{75761DDD-2D7D-7C44-BE1A-C2D3BD8F5F01}" srcOrd="1" destOrd="0" presId="urn:microsoft.com/office/officeart/2005/8/layout/process5"/>
    <dgm:cxn modelId="{026E0B06-5DBE-254B-A954-337358552D6A}" type="presParOf" srcId="{75761DDD-2D7D-7C44-BE1A-C2D3BD8F5F01}" destId="{93921BBD-ECC6-6748-855C-08B1069CE222}" srcOrd="0" destOrd="0" presId="urn:microsoft.com/office/officeart/2005/8/layout/process5"/>
    <dgm:cxn modelId="{3BA8C2E9-82A0-564D-A39B-942027D4C1A9}" type="presParOf" srcId="{A08E6C9F-857A-2841-BE56-39D2670683E3}" destId="{6E327B61-269D-E54D-8945-1FCAB35DA5CA}" srcOrd="2" destOrd="0" presId="urn:microsoft.com/office/officeart/2005/8/layout/process5"/>
    <dgm:cxn modelId="{F7EEC0B6-4FF1-E446-8983-FD64B6292A6D}" type="presParOf" srcId="{A08E6C9F-857A-2841-BE56-39D2670683E3}" destId="{AC449A5E-FFA5-E344-8CEE-52D6E83E1C02}" srcOrd="3" destOrd="0" presId="urn:microsoft.com/office/officeart/2005/8/layout/process5"/>
    <dgm:cxn modelId="{83E2BB92-93DD-EC40-AFD1-F9BDE9E1A1A2}" type="presParOf" srcId="{AC449A5E-FFA5-E344-8CEE-52D6E83E1C02}" destId="{1035003E-3B59-FC4B-BA76-022E4C6B2885}" srcOrd="0" destOrd="0" presId="urn:microsoft.com/office/officeart/2005/8/layout/process5"/>
    <dgm:cxn modelId="{49254718-80E4-6547-B1BC-B2760901AB31}" type="presParOf" srcId="{A08E6C9F-857A-2841-BE56-39D2670683E3}" destId="{D07B6923-5B24-A948-ACEF-E5DE4BDC2995}" srcOrd="4" destOrd="0" presId="urn:microsoft.com/office/officeart/2005/8/layout/process5"/>
    <dgm:cxn modelId="{FD87DC64-4A64-DF40-8B6D-E7EF3466225D}" type="presParOf" srcId="{A08E6C9F-857A-2841-BE56-39D2670683E3}" destId="{8664F8CF-F07A-314C-A5B1-6C6A696FEC2C}" srcOrd="5" destOrd="0" presId="urn:microsoft.com/office/officeart/2005/8/layout/process5"/>
    <dgm:cxn modelId="{4FBAF06E-97C8-D24A-A90A-7DB9C81BC24F}" type="presParOf" srcId="{8664F8CF-F07A-314C-A5B1-6C6A696FEC2C}" destId="{9A034A90-0242-E14B-8FE2-D84F13C7205E}" srcOrd="0" destOrd="0" presId="urn:microsoft.com/office/officeart/2005/8/layout/process5"/>
    <dgm:cxn modelId="{4A2909D3-0666-1C40-ABF0-BA663506BD1C}" type="presParOf" srcId="{A08E6C9F-857A-2841-BE56-39D2670683E3}" destId="{70D23F31-0F84-3240-9FCB-9C6FBB75F330}" srcOrd="6" destOrd="0" presId="urn:microsoft.com/office/officeart/2005/8/layout/process5"/>
    <dgm:cxn modelId="{B910D3EC-B028-E143-B2D6-9C437D6FA5FB}" type="presParOf" srcId="{A08E6C9F-857A-2841-BE56-39D2670683E3}" destId="{4B9A9B45-ED14-724D-8433-50EF2498662C}" srcOrd="7" destOrd="0" presId="urn:microsoft.com/office/officeart/2005/8/layout/process5"/>
    <dgm:cxn modelId="{97317F2C-31C1-FB4E-8D3F-666B3424FFCD}" type="presParOf" srcId="{4B9A9B45-ED14-724D-8433-50EF2498662C}" destId="{1227D993-682E-3B41-9EAD-BB66142A2902}" srcOrd="0" destOrd="0" presId="urn:microsoft.com/office/officeart/2005/8/layout/process5"/>
    <dgm:cxn modelId="{D46C1286-355F-C541-8FC4-5A7E62D256BA}" type="presParOf" srcId="{A08E6C9F-857A-2841-BE56-39D2670683E3}" destId="{353637D7-61AE-B54E-9EFC-55094847AE5E}" srcOrd="8" destOrd="0" presId="urn:microsoft.com/office/officeart/2005/8/layout/process5"/>
    <dgm:cxn modelId="{915DDF72-FE96-2643-83D1-3EA737C306E5}" type="presParOf" srcId="{A08E6C9F-857A-2841-BE56-39D2670683E3}" destId="{137DB479-7F8B-C143-BC67-F03A58B61F31}" srcOrd="9" destOrd="0" presId="urn:microsoft.com/office/officeart/2005/8/layout/process5"/>
    <dgm:cxn modelId="{A4B022F0-ABAF-4449-8D57-B931DE4E7068}" type="presParOf" srcId="{137DB479-7F8B-C143-BC67-F03A58B61F31}" destId="{12B5056E-B77E-5B46-8638-51B3EB63E495}" srcOrd="0" destOrd="0" presId="urn:microsoft.com/office/officeart/2005/8/layout/process5"/>
    <dgm:cxn modelId="{2D1E795E-59BC-694B-A0B9-23A795EB8D0E}" type="presParOf" srcId="{A08E6C9F-857A-2841-BE56-39D2670683E3}" destId="{542DE3B5-BA98-4141-8D1E-DC4D8F95EE75}" srcOrd="10" destOrd="0" presId="urn:microsoft.com/office/officeart/2005/8/layout/process5"/>
    <dgm:cxn modelId="{37B0BE47-4362-E448-A732-ED476B33F6A9}" type="presParOf" srcId="{A08E6C9F-857A-2841-BE56-39D2670683E3}" destId="{FE959AFC-5DF3-7C4A-89E4-C31D8075AE13}" srcOrd="11" destOrd="0" presId="urn:microsoft.com/office/officeart/2005/8/layout/process5"/>
    <dgm:cxn modelId="{10B3F6AF-FCF5-2F4B-A263-0C48059B8EA8}" type="presParOf" srcId="{FE959AFC-5DF3-7C4A-89E4-C31D8075AE13}" destId="{460837D2-662B-8847-90AE-68491B84C911}" srcOrd="0" destOrd="0" presId="urn:microsoft.com/office/officeart/2005/8/layout/process5"/>
    <dgm:cxn modelId="{3893D2C2-B4EA-6B42-8B06-5436CB138CC4}" type="presParOf" srcId="{A08E6C9F-857A-2841-BE56-39D2670683E3}" destId="{8795070D-BE66-8F43-B90B-3EBC99D5D10E}" srcOrd="12" destOrd="0" presId="urn:microsoft.com/office/officeart/2005/8/layout/process5"/>
    <dgm:cxn modelId="{22DB04BC-F922-3347-88E4-DDCD228FEA50}" type="presParOf" srcId="{A08E6C9F-857A-2841-BE56-39D2670683E3}" destId="{8D52582F-DA7D-0746-9A27-C53CEB325C05}" srcOrd="13" destOrd="0" presId="urn:microsoft.com/office/officeart/2005/8/layout/process5"/>
    <dgm:cxn modelId="{96A244F0-CE5E-DB42-9F93-2FCE232FCE37}" type="presParOf" srcId="{8D52582F-DA7D-0746-9A27-C53CEB325C05}" destId="{C8FB2C6C-1C74-A04E-9A62-7F9A3228B3B1}" srcOrd="0" destOrd="0" presId="urn:microsoft.com/office/officeart/2005/8/layout/process5"/>
    <dgm:cxn modelId="{E9271663-ADEE-944A-A5D6-ECAAC5BCBEE9}" type="presParOf" srcId="{A08E6C9F-857A-2841-BE56-39D2670683E3}" destId="{6CFC362B-3A1B-0142-9E7C-F5F20F27741E}" srcOrd="14" destOrd="0" presId="urn:microsoft.com/office/officeart/2005/8/layout/process5"/>
    <dgm:cxn modelId="{8AEA09D5-5398-A346-8D2E-0922AF69710B}" type="presParOf" srcId="{A08E6C9F-857A-2841-BE56-39D2670683E3}" destId="{732C6C17-F66E-6B4D-BC24-E2547576E35E}" srcOrd="15" destOrd="0" presId="urn:microsoft.com/office/officeart/2005/8/layout/process5"/>
    <dgm:cxn modelId="{432E52A6-D99D-BD45-877E-975592A99B32}" type="presParOf" srcId="{732C6C17-F66E-6B4D-BC24-E2547576E35E}" destId="{C31DECB2-912D-2644-9636-948EBCCC5236}" srcOrd="0" destOrd="0" presId="urn:microsoft.com/office/officeart/2005/8/layout/process5"/>
    <dgm:cxn modelId="{3164E643-A06A-8D4C-B21A-91C45E321099}" type="presParOf" srcId="{A08E6C9F-857A-2841-BE56-39D2670683E3}" destId="{8CA0FD5C-0DD0-984A-8A6A-405728EE9EF6}" srcOrd="16" destOrd="0" presId="urn:microsoft.com/office/officeart/2005/8/layout/process5"/>
    <dgm:cxn modelId="{DBBB8F4D-2808-E84C-BAB8-8E06A2A50E42}" type="presParOf" srcId="{A08E6C9F-857A-2841-BE56-39D2670683E3}" destId="{9FB84312-0141-384D-B84C-1637F5DC9096}" srcOrd="17" destOrd="0" presId="urn:microsoft.com/office/officeart/2005/8/layout/process5"/>
    <dgm:cxn modelId="{A575153B-4039-7D49-BEB1-23934D36E01A}" type="presParOf" srcId="{9FB84312-0141-384D-B84C-1637F5DC9096}" destId="{FFC91E6A-B3D2-8D4B-9F51-88181FF255B5}" srcOrd="0" destOrd="0" presId="urn:microsoft.com/office/officeart/2005/8/layout/process5"/>
    <dgm:cxn modelId="{21762561-A7E7-974C-9C1D-0F2C5F5FB425}" type="presParOf" srcId="{A08E6C9F-857A-2841-BE56-39D2670683E3}" destId="{A02484EE-24BD-FC4D-9E7D-D5319ACEDDA0}" srcOrd="18" destOrd="0" presId="urn:microsoft.com/office/officeart/2005/8/layout/process5"/>
    <dgm:cxn modelId="{156F9434-E59D-4348-AABE-2AB600C4C1C9}" type="presParOf" srcId="{A08E6C9F-857A-2841-BE56-39D2670683E3}" destId="{93D9F085-A7F0-AD45-93A1-7B2D230DEE4C}" srcOrd="19" destOrd="0" presId="urn:microsoft.com/office/officeart/2005/8/layout/process5"/>
    <dgm:cxn modelId="{C4AFBC23-0CD4-AD43-9575-0D8CFCCC6C22}" type="presParOf" srcId="{93D9F085-A7F0-AD45-93A1-7B2D230DEE4C}" destId="{3444F810-8035-2B41-91B3-64C98D6C830E}" srcOrd="0" destOrd="0" presId="urn:microsoft.com/office/officeart/2005/8/layout/process5"/>
    <dgm:cxn modelId="{CEA29844-B67B-B14C-9B5F-050F4264387A}" type="presParOf" srcId="{A08E6C9F-857A-2841-BE56-39D2670683E3}" destId="{CD2ED04B-1185-0A4C-8DE2-41DC85790CE6}" srcOrd="20" destOrd="0" presId="urn:microsoft.com/office/officeart/2005/8/layout/process5"/>
    <dgm:cxn modelId="{68E435D9-287A-7044-914F-9621492F7B79}" type="presParOf" srcId="{A08E6C9F-857A-2841-BE56-39D2670683E3}" destId="{6E9A40CB-555B-7346-888D-F589E9F45039}" srcOrd="21" destOrd="0" presId="urn:microsoft.com/office/officeart/2005/8/layout/process5"/>
    <dgm:cxn modelId="{60573329-476A-0740-851F-40EF1357AB20}" type="presParOf" srcId="{6E9A40CB-555B-7346-888D-F589E9F45039}" destId="{EB9724A1-6D06-214F-8EFA-32711A412A59}" srcOrd="0" destOrd="0" presId="urn:microsoft.com/office/officeart/2005/8/layout/process5"/>
    <dgm:cxn modelId="{AF78B17D-5EB7-7748-9B3B-DEEC8C8BE6FE}" type="presParOf" srcId="{A08E6C9F-857A-2841-BE56-39D2670683E3}" destId="{40A8B712-A4ED-3743-BB74-74B7687E7FAA}" srcOrd="22" destOrd="0" presId="urn:microsoft.com/office/officeart/2005/8/layout/process5"/>
  </dgm:cxnLst>
  <dgm:bg/>
  <dgm:whole/>
</dgm:dataModel>
</file>

<file path=ppt/diagrams/data2.xml><?xml version="1.0" encoding="utf-8"?>
<dgm:dataModel xmlns:dgm="http://schemas.openxmlformats.org/drawingml/2006/diagram" xmlns:a="http://schemas.openxmlformats.org/drawingml/2006/main">
  <dgm:ptLst>
    <dgm:pt modelId="{EDA73802-5A6B-3841-AC4F-7EFF95735131}" type="doc">
      <dgm:prSet loTypeId="urn:microsoft.com/office/officeart/2005/8/layout/process1" loCatId="process" qsTypeId="urn:microsoft.com/office/officeart/2005/8/quickstyle/simple4" qsCatId="simple" csTypeId="urn:microsoft.com/office/officeart/2005/8/colors/accent1_2#2" csCatId="accent1" phldr="1"/>
      <dgm:spPr/>
    </dgm:pt>
    <dgm:pt modelId="{19A4B20C-B4D2-9049-81CC-555A71288B7C}">
      <dgm:prSet phldrT="[Text]"/>
      <dgm:spPr/>
      <dgm:t>
        <a:bodyPr/>
        <a:lstStyle/>
        <a:p>
          <a:r>
            <a:rPr lang="en-US" dirty="0" smtClean="0"/>
            <a:t>Vertex</a:t>
          </a:r>
          <a:endParaRPr lang="en-US" dirty="0"/>
        </a:p>
      </dgm:t>
    </dgm:pt>
    <dgm:pt modelId="{32A7E06D-2C7C-A54E-9577-65719DCD478A}" type="parTrans" cxnId="{3DFB800D-E1B8-2B47-85CC-D8EDAE55CF91}">
      <dgm:prSet/>
      <dgm:spPr/>
      <dgm:t>
        <a:bodyPr/>
        <a:lstStyle/>
        <a:p>
          <a:endParaRPr lang="en-US"/>
        </a:p>
      </dgm:t>
    </dgm:pt>
    <dgm:pt modelId="{B37CBB70-567A-D84C-81DC-B0BF532F4172}" type="sibTrans" cxnId="{3DFB800D-E1B8-2B47-85CC-D8EDAE55CF91}">
      <dgm:prSet/>
      <dgm:spPr/>
      <dgm:t>
        <a:bodyPr/>
        <a:lstStyle/>
        <a:p>
          <a:endParaRPr lang="en-US"/>
        </a:p>
      </dgm:t>
    </dgm:pt>
    <dgm:pt modelId="{171FD288-3845-974B-9C37-CAE38BC4BF3D}">
      <dgm:prSet phldrT="[Text]"/>
      <dgm:spPr/>
      <dgm:t>
        <a:bodyPr/>
        <a:lstStyle/>
        <a:p>
          <a:r>
            <a:rPr lang="en-US" dirty="0" smtClean="0"/>
            <a:t>Vertex</a:t>
          </a:r>
          <a:endParaRPr lang="en-US" dirty="0"/>
        </a:p>
      </dgm:t>
    </dgm:pt>
    <dgm:pt modelId="{1356866B-13EA-B243-8FC9-489C8A1C70F2}" type="parTrans" cxnId="{B40C128F-71A0-C140-8640-36D98EFBF4F3}">
      <dgm:prSet/>
      <dgm:spPr/>
      <dgm:t>
        <a:bodyPr/>
        <a:lstStyle/>
        <a:p>
          <a:endParaRPr lang="en-US"/>
        </a:p>
      </dgm:t>
    </dgm:pt>
    <dgm:pt modelId="{C0D9F596-D5AD-7A4C-9632-E89EDC46907E}" type="sibTrans" cxnId="{B40C128F-71A0-C140-8640-36D98EFBF4F3}">
      <dgm:prSet/>
      <dgm:spPr/>
      <dgm:t>
        <a:bodyPr/>
        <a:lstStyle/>
        <a:p>
          <a:endParaRPr lang="en-US"/>
        </a:p>
      </dgm:t>
    </dgm:pt>
    <dgm:pt modelId="{55CC6308-E994-AB4B-8C07-37A106DFE3FE}">
      <dgm:prSet phldrT="[Text]"/>
      <dgm:spPr/>
      <dgm:t>
        <a:bodyPr/>
        <a:lstStyle/>
        <a:p>
          <a:r>
            <a:rPr lang="en-US" dirty="0" smtClean="0"/>
            <a:t>Vertex</a:t>
          </a:r>
          <a:endParaRPr lang="en-US" dirty="0"/>
        </a:p>
      </dgm:t>
    </dgm:pt>
    <dgm:pt modelId="{32CFA9EE-5DC7-B84B-ABC2-172239E623D4}" type="parTrans" cxnId="{B4A42D0E-EA5E-2E48-B553-720CCDF1111F}">
      <dgm:prSet/>
      <dgm:spPr/>
      <dgm:t>
        <a:bodyPr/>
        <a:lstStyle/>
        <a:p>
          <a:endParaRPr lang="en-US"/>
        </a:p>
      </dgm:t>
    </dgm:pt>
    <dgm:pt modelId="{ADFBF54D-99AB-2F4C-8DA1-EBD5AA63AB11}" type="sibTrans" cxnId="{B4A42D0E-EA5E-2E48-B553-720CCDF1111F}">
      <dgm:prSet/>
      <dgm:spPr/>
      <dgm:t>
        <a:bodyPr/>
        <a:lstStyle/>
        <a:p>
          <a:endParaRPr lang="en-US"/>
        </a:p>
      </dgm:t>
    </dgm:pt>
    <dgm:pt modelId="{C30D58EB-FDCB-424B-81B1-902E8466CF52}" type="pres">
      <dgm:prSet presAssocID="{EDA73802-5A6B-3841-AC4F-7EFF95735131}" presName="Name0" presStyleCnt="0">
        <dgm:presLayoutVars>
          <dgm:dir/>
          <dgm:resizeHandles val="exact"/>
        </dgm:presLayoutVars>
      </dgm:prSet>
      <dgm:spPr/>
    </dgm:pt>
    <dgm:pt modelId="{945F213F-2EC1-1742-B2FC-8CD5FCF7783E}" type="pres">
      <dgm:prSet presAssocID="{19A4B20C-B4D2-9049-81CC-555A71288B7C}" presName="node" presStyleLbl="node1" presStyleIdx="0" presStyleCnt="3">
        <dgm:presLayoutVars>
          <dgm:bulletEnabled val="1"/>
        </dgm:presLayoutVars>
      </dgm:prSet>
      <dgm:spPr/>
      <dgm:t>
        <a:bodyPr/>
        <a:lstStyle/>
        <a:p>
          <a:endParaRPr lang="en-US"/>
        </a:p>
      </dgm:t>
    </dgm:pt>
    <dgm:pt modelId="{E81D1B69-7C4F-5041-A6A5-09B78137DB01}" type="pres">
      <dgm:prSet presAssocID="{B37CBB70-567A-D84C-81DC-B0BF532F4172}" presName="sibTrans" presStyleLbl="sibTrans2D1" presStyleIdx="0" presStyleCnt="2"/>
      <dgm:spPr/>
      <dgm:t>
        <a:bodyPr/>
        <a:lstStyle/>
        <a:p>
          <a:endParaRPr lang="en-US"/>
        </a:p>
      </dgm:t>
    </dgm:pt>
    <dgm:pt modelId="{192E08A9-1761-A949-B085-18FF23D49C7C}" type="pres">
      <dgm:prSet presAssocID="{B37CBB70-567A-D84C-81DC-B0BF532F4172}" presName="connectorText" presStyleLbl="sibTrans2D1" presStyleIdx="0" presStyleCnt="2"/>
      <dgm:spPr/>
      <dgm:t>
        <a:bodyPr/>
        <a:lstStyle/>
        <a:p>
          <a:endParaRPr lang="en-US"/>
        </a:p>
      </dgm:t>
    </dgm:pt>
    <dgm:pt modelId="{3352E20D-2D36-F945-BCE2-9A6923FF715E}" type="pres">
      <dgm:prSet presAssocID="{171FD288-3845-974B-9C37-CAE38BC4BF3D}" presName="node" presStyleLbl="node1" presStyleIdx="1" presStyleCnt="3">
        <dgm:presLayoutVars>
          <dgm:bulletEnabled val="1"/>
        </dgm:presLayoutVars>
      </dgm:prSet>
      <dgm:spPr/>
      <dgm:t>
        <a:bodyPr/>
        <a:lstStyle/>
        <a:p>
          <a:endParaRPr lang="en-US"/>
        </a:p>
      </dgm:t>
    </dgm:pt>
    <dgm:pt modelId="{369E71E3-1829-6842-8EBB-63DA6F91CE29}" type="pres">
      <dgm:prSet presAssocID="{C0D9F596-D5AD-7A4C-9632-E89EDC46907E}" presName="sibTrans" presStyleLbl="sibTrans2D1" presStyleIdx="1" presStyleCnt="2"/>
      <dgm:spPr/>
      <dgm:t>
        <a:bodyPr/>
        <a:lstStyle/>
        <a:p>
          <a:endParaRPr lang="en-US"/>
        </a:p>
      </dgm:t>
    </dgm:pt>
    <dgm:pt modelId="{0C125E63-B88B-8D45-B7EF-EAD3011C69F0}" type="pres">
      <dgm:prSet presAssocID="{C0D9F596-D5AD-7A4C-9632-E89EDC46907E}" presName="connectorText" presStyleLbl="sibTrans2D1" presStyleIdx="1" presStyleCnt="2"/>
      <dgm:spPr/>
      <dgm:t>
        <a:bodyPr/>
        <a:lstStyle/>
        <a:p>
          <a:endParaRPr lang="en-US"/>
        </a:p>
      </dgm:t>
    </dgm:pt>
    <dgm:pt modelId="{4D24B285-DF69-BB47-853E-A29E8509F632}" type="pres">
      <dgm:prSet presAssocID="{55CC6308-E994-AB4B-8C07-37A106DFE3FE}" presName="node" presStyleLbl="node1" presStyleIdx="2" presStyleCnt="3">
        <dgm:presLayoutVars>
          <dgm:bulletEnabled val="1"/>
        </dgm:presLayoutVars>
      </dgm:prSet>
      <dgm:spPr/>
      <dgm:t>
        <a:bodyPr/>
        <a:lstStyle/>
        <a:p>
          <a:endParaRPr lang="en-US"/>
        </a:p>
      </dgm:t>
    </dgm:pt>
  </dgm:ptLst>
  <dgm:cxnLst>
    <dgm:cxn modelId="{AA8A1D27-4FFE-4545-940E-04D6D1569363}" type="presOf" srcId="{C0D9F596-D5AD-7A4C-9632-E89EDC46907E}" destId="{369E71E3-1829-6842-8EBB-63DA6F91CE29}" srcOrd="0" destOrd="0" presId="urn:microsoft.com/office/officeart/2005/8/layout/process1"/>
    <dgm:cxn modelId="{3DFB800D-E1B8-2B47-85CC-D8EDAE55CF91}" srcId="{EDA73802-5A6B-3841-AC4F-7EFF95735131}" destId="{19A4B20C-B4D2-9049-81CC-555A71288B7C}" srcOrd="0" destOrd="0" parTransId="{32A7E06D-2C7C-A54E-9577-65719DCD478A}" sibTransId="{B37CBB70-567A-D84C-81DC-B0BF532F4172}"/>
    <dgm:cxn modelId="{EDABD353-A4D1-0F48-8A55-A9837E554DA9}" type="presOf" srcId="{B37CBB70-567A-D84C-81DC-B0BF532F4172}" destId="{E81D1B69-7C4F-5041-A6A5-09B78137DB01}" srcOrd="0" destOrd="0" presId="urn:microsoft.com/office/officeart/2005/8/layout/process1"/>
    <dgm:cxn modelId="{EA163EFE-2EFD-BB42-9EAC-9CDC45124754}" type="presOf" srcId="{171FD288-3845-974B-9C37-CAE38BC4BF3D}" destId="{3352E20D-2D36-F945-BCE2-9A6923FF715E}" srcOrd="0" destOrd="0" presId="urn:microsoft.com/office/officeart/2005/8/layout/process1"/>
    <dgm:cxn modelId="{DDD4306F-39D3-C14C-8A98-D3884E3CB0FC}" type="presOf" srcId="{19A4B20C-B4D2-9049-81CC-555A71288B7C}" destId="{945F213F-2EC1-1742-B2FC-8CD5FCF7783E}" srcOrd="0" destOrd="0" presId="urn:microsoft.com/office/officeart/2005/8/layout/process1"/>
    <dgm:cxn modelId="{643B2927-FCA5-8C4D-A400-43AA0A5EC057}" type="presOf" srcId="{55CC6308-E994-AB4B-8C07-37A106DFE3FE}" destId="{4D24B285-DF69-BB47-853E-A29E8509F632}" srcOrd="0" destOrd="0" presId="urn:microsoft.com/office/officeart/2005/8/layout/process1"/>
    <dgm:cxn modelId="{44BBB31B-3842-5F40-8B32-C11D149858E2}" type="presOf" srcId="{C0D9F596-D5AD-7A4C-9632-E89EDC46907E}" destId="{0C125E63-B88B-8D45-B7EF-EAD3011C69F0}" srcOrd="1" destOrd="0" presId="urn:microsoft.com/office/officeart/2005/8/layout/process1"/>
    <dgm:cxn modelId="{B40C128F-71A0-C140-8640-36D98EFBF4F3}" srcId="{EDA73802-5A6B-3841-AC4F-7EFF95735131}" destId="{171FD288-3845-974B-9C37-CAE38BC4BF3D}" srcOrd="1" destOrd="0" parTransId="{1356866B-13EA-B243-8FC9-489C8A1C70F2}" sibTransId="{C0D9F596-D5AD-7A4C-9632-E89EDC46907E}"/>
    <dgm:cxn modelId="{FB0D00B5-9CEE-A84F-A715-E48FE7B99809}" type="presOf" srcId="{B37CBB70-567A-D84C-81DC-B0BF532F4172}" destId="{192E08A9-1761-A949-B085-18FF23D49C7C}" srcOrd="1" destOrd="0" presId="urn:microsoft.com/office/officeart/2005/8/layout/process1"/>
    <dgm:cxn modelId="{DA635041-7C43-0040-A255-B6DC72BC64BD}" type="presOf" srcId="{EDA73802-5A6B-3841-AC4F-7EFF95735131}" destId="{C30D58EB-FDCB-424B-81B1-902E8466CF52}" srcOrd="0" destOrd="0" presId="urn:microsoft.com/office/officeart/2005/8/layout/process1"/>
    <dgm:cxn modelId="{B4A42D0E-EA5E-2E48-B553-720CCDF1111F}" srcId="{EDA73802-5A6B-3841-AC4F-7EFF95735131}" destId="{55CC6308-E994-AB4B-8C07-37A106DFE3FE}" srcOrd="2" destOrd="0" parTransId="{32CFA9EE-5DC7-B84B-ABC2-172239E623D4}" sibTransId="{ADFBF54D-99AB-2F4C-8DA1-EBD5AA63AB11}"/>
    <dgm:cxn modelId="{7A5B0F69-7C1C-F143-97B9-015439A2CF7B}" type="presParOf" srcId="{C30D58EB-FDCB-424B-81B1-902E8466CF52}" destId="{945F213F-2EC1-1742-B2FC-8CD5FCF7783E}" srcOrd="0" destOrd="0" presId="urn:microsoft.com/office/officeart/2005/8/layout/process1"/>
    <dgm:cxn modelId="{9B26AB29-9DA3-6543-BE3C-5C69C2BCC6D3}" type="presParOf" srcId="{C30D58EB-FDCB-424B-81B1-902E8466CF52}" destId="{E81D1B69-7C4F-5041-A6A5-09B78137DB01}" srcOrd="1" destOrd="0" presId="urn:microsoft.com/office/officeart/2005/8/layout/process1"/>
    <dgm:cxn modelId="{1F5E0560-12D5-BB4F-AC77-85BE508FA4DB}" type="presParOf" srcId="{E81D1B69-7C4F-5041-A6A5-09B78137DB01}" destId="{192E08A9-1761-A949-B085-18FF23D49C7C}" srcOrd="0" destOrd="0" presId="urn:microsoft.com/office/officeart/2005/8/layout/process1"/>
    <dgm:cxn modelId="{56E73760-AF34-5E4F-B7D8-29266B12F776}" type="presParOf" srcId="{C30D58EB-FDCB-424B-81B1-902E8466CF52}" destId="{3352E20D-2D36-F945-BCE2-9A6923FF715E}" srcOrd="2" destOrd="0" presId="urn:microsoft.com/office/officeart/2005/8/layout/process1"/>
    <dgm:cxn modelId="{77738EA9-53EC-6048-8F09-05ABBFEE22DC}" type="presParOf" srcId="{C30D58EB-FDCB-424B-81B1-902E8466CF52}" destId="{369E71E3-1829-6842-8EBB-63DA6F91CE29}" srcOrd="3" destOrd="0" presId="urn:microsoft.com/office/officeart/2005/8/layout/process1"/>
    <dgm:cxn modelId="{265A47E8-74E2-124E-9164-2994E9338E0E}" type="presParOf" srcId="{369E71E3-1829-6842-8EBB-63DA6F91CE29}" destId="{0C125E63-B88B-8D45-B7EF-EAD3011C69F0}" srcOrd="0" destOrd="0" presId="urn:microsoft.com/office/officeart/2005/8/layout/process1"/>
    <dgm:cxn modelId="{86983CF9-F9F1-6145-B6D6-264258228A1C}" type="presParOf" srcId="{C30D58EB-FDCB-424B-81B1-902E8466CF52}" destId="{4D24B285-DF69-BB47-853E-A29E8509F632}" srcOrd="4"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3962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177155" name="Rectangle 3"/>
          <p:cNvSpPr>
            <a:spLocks noGrp="1" noChangeArrowheads="1"/>
          </p:cNvSpPr>
          <p:nvPr>
            <p:ph type="dt" sz="quarter" idx="1"/>
          </p:nvPr>
        </p:nvSpPr>
        <p:spPr bwMode="auto">
          <a:xfrm>
            <a:off x="5181600" y="0"/>
            <a:ext cx="3962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177156" name="Rectangle 4"/>
          <p:cNvSpPr>
            <a:spLocks noGrp="1" noChangeArrowheads="1"/>
          </p:cNvSpPr>
          <p:nvPr>
            <p:ph type="ftr" sz="quarter" idx="2"/>
          </p:nvPr>
        </p:nvSpPr>
        <p:spPr bwMode="auto">
          <a:xfrm>
            <a:off x="0" y="6515100"/>
            <a:ext cx="39624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177157" name="Rectangle 5"/>
          <p:cNvSpPr>
            <a:spLocks noGrp="1" noChangeArrowheads="1"/>
          </p:cNvSpPr>
          <p:nvPr>
            <p:ph type="sldNum" sz="quarter" idx="3"/>
          </p:nvPr>
        </p:nvSpPr>
        <p:spPr bwMode="auto">
          <a:xfrm>
            <a:off x="5181600" y="6515100"/>
            <a:ext cx="39624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112" charset="0"/>
                <a:ea typeface="ＭＳ Ｐゴシック" pitchFamily="-112" charset="-128"/>
                <a:cs typeface="ＭＳ Ｐゴシック" pitchFamily="-112" charset="-128"/>
              </a:defRPr>
            </a:lvl1pPr>
          </a:lstStyle>
          <a:p>
            <a:pPr>
              <a:defRPr/>
            </a:pPr>
            <a:fld id="{5DD95C4F-CCE4-4A39-A75B-633E02E295E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62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4099" name="Rectangle 3"/>
          <p:cNvSpPr>
            <a:spLocks noGrp="1" noChangeArrowheads="1"/>
          </p:cNvSpPr>
          <p:nvPr>
            <p:ph type="dt" idx="1"/>
          </p:nvPr>
        </p:nvSpPr>
        <p:spPr bwMode="auto">
          <a:xfrm>
            <a:off x="5181600" y="0"/>
            <a:ext cx="3962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112" charset="0"/>
                <a:ea typeface="ＭＳ Ｐゴシック" pitchFamily="-112" charset="-128"/>
                <a:cs typeface="ＭＳ Ｐゴシック" pitchFamily="-112" charset="-128"/>
              </a:defRPr>
            </a:lvl1pPr>
          </a:lstStyle>
          <a:p>
            <a:pPr>
              <a:defRPr/>
            </a:pPr>
            <a:endParaRPr lang="en-US"/>
          </a:p>
        </p:txBody>
      </p:sp>
      <p:sp>
        <p:nvSpPr>
          <p:cNvPr id="4103"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112" charset="0"/>
                <a:ea typeface="ＭＳ Ｐゴシック" pitchFamily="-112" charset="-128"/>
                <a:cs typeface="ＭＳ Ｐゴシック" pitchFamily="-112" charset="-128"/>
              </a:defRPr>
            </a:lvl1pPr>
          </a:lstStyle>
          <a:p>
            <a:pPr>
              <a:defRPr/>
            </a:pPr>
            <a:fld id="{68AFABA5-3B15-4C88-B27B-B32CDA81D5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A079AA06-728F-4EDE-9DF9-E1A4C1E05124}" type="slidenum">
              <a:rPr lang="en-US" smtClean="0">
                <a:latin typeface="Arial" charset="0"/>
                <a:ea typeface="ＭＳ Ｐゴシック"/>
                <a:cs typeface="ＭＳ Ｐゴシック"/>
              </a:rPr>
              <a:pPr/>
              <a:t>1</a:t>
            </a:fld>
            <a:endParaRPr lang="en-US" smtClean="0">
              <a:latin typeface="Arial" charset="0"/>
              <a:ea typeface="ＭＳ Ｐゴシック"/>
              <a:cs typeface="ＭＳ Ｐゴシック"/>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fld id="{43876FDE-E7FF-4A94-986E-64365D294CB8}" type="slidenum">
              <a:rPr lang="en-US" smtClean="0">
                <a:latin typeface="Arial" charset="0"/>
                <a:ea typeface="ＭＳ Ｐゴシック"/>
                <a:cs typeface="ＭＳ Ｐゴシック"/>
              </a:rPr>
              <a:pPr/>
              <a:t>22</a:t>
            </a:fld>
            <a:endParaRPr lang="en-US" smtClean="0">
              <a:latin typeface="Arial" charset="0"/>
              <a:ea typeface="ＭＳ Ｐゴシック"/>
              <a:cs typeface="ＭＳ Ｐゴシック"/>
            </a:endParaRP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smtClean="0">
              <a:latin typeface="Arial"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BC734C74-9322-483A-8D12-1E0A7F4D1955}" type="slidenum">
              <a:rPr lang="en-US" smtClean="0">
                <a:latin typeface="Arial" charset="0"/>
                <a:ea typeface="ＭＳ Ｐゴシック"/>
                <a:cs typeface="ＭＳ Ｐゴシック"/>
              </a:rPr>
              <a:pPr/>
              <a:t>23</a:t>
            </a:fld>
            <a:endParaRPr lang="en-US" smtClean="0">
              <a:latin typeface="Arial" charset="0"/>
              <a:ea typeface="ＭＳ Ｐゴシック"/>
              <a:cs typeface="ＭＳ Ｐゴシック"/>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smtClean="0">
              <a:latin typeface="Arial" charset="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D15A1E12-F2F3-497B-A14B-A5184C48122B}" type="slidenum">
              <a:rPr lang="en-US" smtClean="0">
                <a:latin typeface="Arial" charset="0"/>
                <a:ea typeface="ＭＳ Ｐゴシック"/>
                <a:cs typeface="ＭＳ Ｐゴシック"/>
              </a:rPr>
              <a:pPr/>
              <a:t>24</a:t>
            </a:fld>
            <a:endParaRPr lang="en-US" smtClean="0">
              <a:latin typeface="Arial" charset="0"/>
              <a:ea typeface="ＭＳ Ｐゴシック"/>
              <a:cs typeface="ＭＳ Ｐゴシック"/>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latin typeface="Arial" charset="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87A37EFA-6301-4A75-8547-73FD96617F8E}" type="slidenum">
              <a:rPr lang="en-US" smtClean="0">
                <a:latin typeface="Arial" charset="0"/>
                <a:ea typeface="ＭＳ Ｐゴシック"/>
                <a:cs typeface="ＭＳ Ｐゴシック"/>
              </a:rPr>
              <a:pPr/>
              <a:t>25</a:t>
            </a:fld>
            <a:endParaRPr lang="en-US" smtClean="0">
              <a:latin typeface="Arial" charset="0"/>
              <a:ea typeface="ＭＳ Ｐゴシック"/>
              <a:cs typeface="ＭＳ Ｐゴシック"/>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latin typeface="Arial" charset="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a:noFill/>
        </p:spPr>
        <p:txBody>
          <a:bodyPr/>
          <a:lstStyle/>
          <a:p>
            <a:fld id="{4A55C855-18EE-4A55-BC1D-977D3BD415AC}" type="slidenum">
              <a:rPr lang="en-US" smtClean="0">
                <a:latin typeface="Arial" charset="0"/>
                <a:ea typeface="ＭＳ Ｐゴシック"/>
                <a:cs typeface="ＭＳ Ｐゴシック"/>
              </a:rPr>
              <a:pPr/>
              <a:t>26</a:t>
            </a:fld>
            <a:endParaRPr lang="en-US" smtClean="0">
              <a:latin typeface="Arial" charset="0"/>
              <a:ea typeface="ＭＳ Ｐゴシック"/>
              <a:cs typeface="ＭＳ Ｐゴシック"/>
            </a:endParaRPr>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noFill/>
          <a:ln/>
        </p:spPr>
        <p:txBody>
          <a:bodyPr/>
          <a:lstStyle/>
          <a:p>
            <a:endParaRPr lang="en-US" smtClean="0">
              <a:latin typeface="Arial"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AE204F1-73D6-4E0A-886B-8C364ACE6A4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6089D49-1323-4A1D-8B16-93C9F6BD15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04FCD0C-D195-4FB0-9549-112C90C9F6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F1A08559-498E-4A1A-B01D-2F1D74275BD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1F653F6-4B5D-4AE4-9820-7266F36979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F60BE52-2765-4748-B613-5F79CA56384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1884AB72-B1E3-4E2C-B0F7-186F38A9B6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C40AFED2-4B35-412A-88BA-797591D21C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7110D4BB-610A-4B94-8F80-360E382A17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327CB5F-5C1A-417D-85FC-702B94B890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8212D58-B413-4C5E-BF65-2810D8B6268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BD8EBF7-7D5B-468F-A2A3-3262C3DF14F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7"/>
          <p:cNvGrpSpPr>
            <a:grpSpLocks/>
          </p:cNvGrpSpPr>
          <p:nvPr userDrawn="1"/>
        </p:nvGrpSpPr>
        <p:grpSpPr bwMode="auto">
          <a:xfrm>
            <a:off x="0" y="0"/>
            <a:ext cx="9144000" cy="381000"/>
            <a:chOff x="0" y="0"/>
            <a:chExt cx="5760" cy="240"/>
          </a:xfrm>
        </p:grpSpPr>
        <p:pic>
          <p:nvPicPr>
            <p:cNvPr id="1031" name="Picture 8"/>
            <p:cNvPicPr>
              <a:picLocks noChangeAspect="1" noChangeArrowheads="1"/>
            </p:cNvPicPr>
            <p:nvPr/>
          </p:nvPicPr>
          <p:blipFill>
            <a:blip r:embed="rId14"/>
            <a:srcRect/>
            <a:stretch>
              <a:fillRect/>
            </a:stretch>
          </p:blipFill>
          <p:spPr bwMode="auto">
            <a:xfrm>
              <a:off x="0" y="0"/>
              <a:ext cx="1880" cy="240"/>
            </a:xfrm>
            <a:prstGeom prst="rect">
              <a:avLst/>
            </a:prstGeom>
            <a:noFill/>
            <a:ln w="9525">
              <a:noFill/>
              <a:miter lim="800000"/>
              <a:headEnd/>
              <a:tailEnd/>
            </a:ln>
          </p:spPr>
        </p:pic>
        <p:sp>
          <p:nvSpPr>
            <p:cNvPr id="1033" name="Rectangle 9"/>
            <p:cNvSpPr>
              <a:spLocks noChangeArrowheads="1"/>
            </p:cNvSpPr>
            <p:nvPr/>
          </p:nvSpPr>
          <p:spPr bwMode="auto">
            <a:xfrm>
              <a:off x="1872" y="0"/>
              <a:ext cx="3888" cy="240"/>
            </a:xfrm>
            <a:prstGeom prst="rect">
              <a:avLst/>
            </a:prstGeom>
            <a:solidFill>
              <a:srgbClr val="002C5F"/>
            </a:solidFill>
            <a:ln w="0">
              <a:noFill/>
              <a:miter lim="800000"/>
              <a:headEnd/>
              <a:tailEnd/>
            </a:ln>
          </p:spPr>
          <p:txBody>
            <a:bodyPr wrap="none" anchor="ctr"/>
            <a:lstStyle/>
            <a:p>
              <a:pPr algn="ctr" eaLnBrk="0" hangingPunct="0">
                <a:defRPr/>
              </a:pPr>
              <a:endParaRPr lang="en-US" sz="2400">
                <a:latin typeface="Arial" pitchFamily="-112" charset="0"/>
                <a:ea typeface="ＭＳ Ｐゴシック" pitchFamily="-112" charset="-128"/>
                <a:cs typeface="ＭＳ Ｐゴシック" pitchFamily="-112" charset="-128"/>
              </a:endParaRPr>
            </a:p>
          </p:txBody>
        </p:sp>
      </p:grpSp>
      <p:sp>
        <p:nvSpPr>
          <p:cNvPr id="1034" name="Rectangle 10"/>
          <p:cNvSpPr>
            <a:spLocks noChangeArrowheads="1"/>
          </p:cNvSpPr>
          <p:nvPr userDrawn="1"/>
        </p:nvSpPr>
        <p:spPr bwMode="auto">
          <a:xfrm>
            <a:off x="0" y="6475413"/>
            <a:ext cx="9144000" cy="381000"/>
          </a:xfrm>
          <a:prstGeom prst="rect">
            <a:avLst/>
          </a:prstGeom>
          <a:solidFill>
            <a:srgbClr val="002C5F"/>
          </a:solidFill>
          <a:ln w="0">
            <a:noFill/>
            <a:miter lim="800000"/>
            <a:headEnd/>
            <a:tailEnd/>
          </a:ln>
        </p:spPr>
        <p:txBody>
          <a:bodyPr wrap="none" anchor="ctr"/>
          <a:lstStyle/>
          <a:p>
            <a:pPr algn="ctr" eaLnBrk="0" hangingPunct="0">
              <a:defRPr/>
            </a:pPr>
            <a:endParaRPr lang="en-US" sz="2400">
              <a:latin typeface="Arial" pitchFamily="-112" charset="0"/>
              <a:ea typeface="ＭＳ Ｐゴシック" pitchFamily="-112" charset="-128"/>
              <a:cs typeface="ＭＳ Ｐゴシック" pitchFamily="-112" charset="-128"/>
            </a:endParaRPr>
          </a:p>
        </p:txBody>
      </p:sp>
      <p:sp>
        <p:nvSpPr>
          <p:cNvPr id="1030" name="Rectangle 6"/>
          <p:cNvSpPr>
            <a:spLocks noGrp="1" noChangeArrowheads="1"/>
          </p:cNvSpPr>
          <p:nvPr>
            <p:ph type="sldNum" sz="quarter" idx="4"/>
          </p:nvPr>
        </p:nvSpPr>
        <p:spPr bwMode="auto">
          <a:xfrm>
            <a:off x="4038600" y="6477000"/>
            <a:ext cx="1066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solidFill>
                  <a:schemeClr val="bg1"/>
                </a:solidFill>
                <a:latin typeface="Arial" pitchFamily="-112" charset="0"/>
                <a:ea typeface="ＭＳ Ｐゴシック" pitchFamily="-112" charset="-128"/>
                <a:cs typeface="ＭＳ Ｐゴシック" pitchFamily="-112" charset="-128"/>
              </a:defRPr>
            </a:lvl1pPr>
          </a:lstStyle>
          <a:p>
            <a:pPr>
              <a:defRPr/>
            </a:pPr>
            <a:fld id="{818775B6-016F-4171-8CFF-626F3175A8E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6pPr>
      <a:lvl7pPr marL="9144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7pPr>
      <a:lvl8pPr marL="13716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8pPr>
      <a:lvl9pPr marL="1828800" algn="ctr" rtl="0" fontAlgn="base">
        <a:spcBef>
          <a:spcPct val="0"/>
        </a:spcBef>
        <a:spcAft>
          <a:spcPct val="0"/>
        </a:spcAft>
        <a:defRPr sz="4400">
          <a:solidFill>
            <a:schemeClr val="tx2"/>
          </a:solidFill>
          <a:latin typeface="Arial" pitchFamily="-112" charset="0"/>
          <a:ea typeface="ＭＳ Ｐゴシック" pitchFamily="-112" charset="-128"/>
          <a:cs typeface="ＭＳ Ｐゴシック" pitchFamily="-112"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685800" y="2286000"/>
            <a:ext cx="7772400" cy="1143000"/>
          </a:xfrm>
        </p:spPr>
        <p:txBody>
          <a:bodyPr/>
          <a:lstStyle/>
          <a:p>
            <a:pPr eaLnBrk="1" hangingPunct="1"/>
            <a:r>
              <a:rPr lang="en-US" smtClean="0"/>
              <a:t>DIMACS BioMath Connection</a:t>
            </a:r>
            <a:br>
              <a:rPr lang="en-US" smtClean="0"/>
            </a:br>
            <a:r>
              <a:rPr lang="en-US" smtClean="0"/>
              <a:t>Introduction</a:t>
            </a:r>
          </a:p>
        </p:txBody>
      </p:sp>
      <p:sp>
        <p:nvSpPr>
          <p:cNvPr id="16386" name="Rectangle 3"/>
          <p:cNvSpPr>
            <a:spLocks noGrp="1" noChangeArrowheads="1"/>
          </p:cNvSpPr>
          <p:nvPr>
            <p:ph type="subTitle" idx="1"/>
          </p:nvPr>
        </p:nvSpPr>
        <p:spPr/>
        <p:txBody>
          <a:bodyPr/>
          <a:lstStyle/>
          <a:p>
            <a:pPr eaLnBrk="1" hangingPunct="1"/>
            <a:r>
              <a:rPr lang="en-US" smtClean="0"/>
              <a:t>Field Tester Workshop</a:t>
            </a:r>
          </a:p>
          <a:p>
            <a:pPr eaLnBrk="1" hangingPunct="1"/>
            <a:r>
              <a:rPr lang="en-US" smtClean="0"/>
              <a:t>July 9, 2009</a:t>
            </a:r>
          </a:p>
          <a:p>
            <a:pPr eaLnBrk="1" hangingPunct="1"/>
            <a:r>
              <a:rPr lang="en-US" smtClean="0"/>
              <a:t>Holly Gaff</a:t>
            </a:r>
          </a:p>
        </p:txBody>
      </p:sp>
      <p:sp>
        <p:nvSpPr>
          <p:cNvPr id="16387" name="Slide Number Placeholder 3"/>
          <p:cNvSpPr>
            <a:spLocks noGrp="1"/>
          </p:cNvSpPr>
          <p:nvPr>
            <p:ph type="sldNum" sz="quarter" idx="10"/>
          </p:nvPr>
        </p:nvSpPr>
        <p:spPr>
          <a:noFill/>
        </p:spPr>
        <p:txBody>
          <a:bodyPr/>
          <a:lstStyle/>
          <a:p>
            <a:fld id="{51F2A2D7-56BD-4E50-A91F-4A061DE4B062}" type="slidenum">
              <a:rPr lang="en-US" smtClean="0">
                <a:latin typeface="Arial" charset="0"/>
                <a:ea typeface="ＭＳ Ｐゴシック"/>
                <a:cs typeface="ＭＳ Ｐゴシック"/>
              </a:rPr>
              <a:pPr/>
              <a:t>1</a:t>
            </a:fld>
            <a:endParaRPr lang="en-US" smtClean="0">
              <a:latin typeface="Arial" charset="0"/>
              <a:ea typeface="ＭＳ Ｐゴシック"/>
              <a:cs typeface="ＭＳ Ｐゴシック"/>
            </a:endParaRPr>
          </a:p>
        </p:txBody>
      </p:sp>
      <p:pic>
        <p:nvPicPr>
          <p:cNvPr id="16388" name="Picture 4" descr="dimacs_logo.gif"/>
          <p:cNvPicPr>
            <a:picLocks noChangeAspect="1"/>
          </p:cNvPicPr>
          <p:nvPr/>
        </p:nvPicPr>
        <p:blipFill>
          <a:blip r:embed="rId3"/>
          <a:srcRect/>
          <a:stretch>
            <a:fillRect/>
          </a:stretch>
        </p:blipFill>
        <p:spPr bwMode="auto">
          <a:xfrm>
            <a:off x="1600200" y="533400"/>
            <a:ext cx="5691188" cy="154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Why Study Ecology?</a:t>
            </a:r>
          </a:p>
        </p:txBody>
      </p:sp>
      <p:sp>
        <p:nvSpPr>
          <p:cNvPr id="26626" name="Content Placeholder 2"/>
          <p:cNvSpPr>
            <a:spLocks noGrp="1"/>
          </p:cNvSpPr>
          <p:nvPr>
            <p:ph idx="1"/>
          </p:nvPr>
        </p:nvSpPr>
        <p:spPr/>
        <p:txBody>
          <a:bodyPr/>
          <a:lstStyle/>
          <a:p>
            <a:r>
              <a:rPr lang="en-US" smtClean="0"/>
              <a:t>Sustainibility</a:t>
            </a:r>
          </a:p>
          <a:p>
            <a:pPr lvl="1"/>
            <a:r>
              <a:rPr lang="en-US" smtClean="0"/>
              <a:t>How can we live to promote life on earth in the future?</a:t>
            </a:r>
          </a:p>
          <a:p>
            <a:pPr lvl="1"/>
            <a:r>
              <a:rPr lang="en-US" smtClean="0"/>
              <a:t>Should we depend on non-renewable resources?</a:t>
            </a:r>
          </a:p>
        </p:txBody>
      </p:sp>
      <p:sp>
        <p:nvSpPr>
          <p:cNvPr id="26627" name="Slide Number Placeholder 3"/>
          <p:cNvSpPr>
            <a:spLocks noGrp="1"/>
          </p:cNvSpPr>
          <p:nvPr>
            <p:ph type="sldNum" sz="quarter" idx="10"/>
          </p:nvPr>
        </p:nvSpPr>
        <p:spPr>
          <a:noFill/>
        </p:spPr>
        <p:txBody>
          <a:bodyPr/>
          <a:lstStyle/>
          <a:p>
            <a:fld id="{94EF73B8-64AF-404D-B8C8-D44F804920D0}" type="slidenum">
              <a:rPr lang="en-US" smtClean="0">
                <a:latin typeface="Arial" charset="0"/>
                <a:ea typeface="ＭＳ Ｐゴシック"/>
                <a:cs typeface="ＭＳ Ｐゴシック"/>
              </a:rPr>
              <a:pPr/>
              <a:t>10</a:t>
            </a:fld>
            <a:endParaRPr lang="en-US" smtClean="0">
              <a:latin typeface="Arial" charset="0"/>
              <a:ea typeface="ＭＳ Ｐゴシック"/>
              <a:cs typeface="ＭＳ Ｐゴシック"/>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Why Study Ecology?</a:t>
            </a:r>
          </a:p>
        </p:txBody>
      </p:sp>
      <p:sp>
        <p:nvSpPr>
          <p:cNvPr id="27650" name="Content Placeholder 2"/>
          <p:cNvSpPr>
            <a:spLocks noGrp="1"/>
          </p:cNvSpPr>
          <p:nvPr>
            <p:ph idx="1"/>
          </p:nvPr>
        </p:nvSpPr>
        <p:spPr/>
        <p:txBody>
          <a:bodyPr/>
          <a:lstStyle/>
          <a:p>
            <a:r>
              <a:rPr lang="en-US" smtClean="0"/>
              <a:t>Ecology helps us understand complex problems</a:t>
            </a:r>
          </a:p>
          <a:p>
            <a:pPr lvl="1"/>
            <a:r>
              <a:rPr lang="en-US" smtClean="0"/>
              <a:t>Invasive species</a:t>
            </a:r>
          </a:p>
          <a:p>
            <a:pPr lvl="1"/>
            <a:r>
              <a:rPr lang="en-US" smtClean="0"/>
              <a:t>Extinction</a:t>
            </a:r>
          </a:p>
        </p:txBody>
      </p:sp>
      <p:sp>
        <p:nvSpPr>
          <p:cNvPr id="27651" name="Slide Number Placeholder 3"/>
          <p:cNvSpPr>
            <a:spLocks noGrp="1"/>
          </p:cNvSpPr>
          <p:nvPr>
            <p:ph type="sldNum" sz="quarter" idx="10"/>
          </p:nvPr>
        </p:nvSpPr>
        <p:spPr>
          <a:noFill/>
        </p:spPr>
        <p:txBody>
          <a:bodyPr/>
          <a:lstStyle/>
          <a:p>
            <a:fld id="{CC7156E2-8E21-4201-A7E5-78BBEF6604FB}" type="slidenum">
              <a:rPr lang="en-US" smtClean="0">
                <a:latin typeface="Arial" charset="0"/>
                <a:ea typeface="ＭＳ Ｐゴシック"/>
                <a:cs typeface="ＭＳ Ｐゴシック"/>
              </a:rPr>
              <a:pPr/>
              <a:t>11</a:t>
            </a:fld>
            <a:endParaRPr lang="en-US" smtClean="0">
              <a:latin typeface="Arial" charset="0"/>
              <a:ea typeface="ＭＳ Ｐゴシック"/>
              <a:cs typeface="ＭＳ Ｐゴシック"/>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How to Study Ecology?</a:t>
            </a:r>
          </a:p>
        </p:txBody>
      </p:sp>
      <p:sp>
        <p:nvSpPr>
          <p:cNvPr id="28674" name="Content Placeholder 2"/>
          <p:cNvSpPr>
            <a:spLocks noGrp="1"/>
          </p:cNvSpPr>
          <p:nvPr>
            <p:ph idx="1"/>
          </p:nvPr>
        </p:nvSpPr>
        <p:spPr/>
        <p:txBody>
          <a:bodyPr/>
          <a:lstStyle/>
          <a:p>
            <a:r>
              <a:rPr lang="en-US" smtClean="0"/>
              <a:t>Observations</a:t>
            </a:r>
          </a:p>
          <a:p>
            <a:pPr lvl="1"/>
            <a:r>
              <a:rPr lang="en-US" smtClean="0"/>
              <a:t>Go to field</a:t>
            </a:r>
          </a:p>
          <a:p>
            <a:pPr lvl="1"/>
            <a:r>
              <a:rPr lang="en-US" smtClean="0"/>
              <a:t>Record what is happening</a:t>
            </a:r>
          </a:p>
          <a:p>
            <a:pPr lvl="1"/>
            <a:r>
              <a:rPr lang="en-US" smtClean="0"/>
              <a:t>Look for relationships</a:t>
            </a:r>
          </a:p>
        </p:txBody>
      </p:sp>
      <p:sp>
        <p:nvSpPr>
          <p:cNvPr id="28675" name="Slide Number Placeholder 3"/>
          <p:cNvSpPr>
            <a:spLocks noGrp="1"/>
          </p:cNvSpPr>
          <p:nvPr>
            <p:ph type="sldNum" sz="quarter" idx="10"/>
          </p:nvPr>
        </p:nvSpPr>
        <p:spPr>
          <a:noFill/>
        </p:spPr>
        <p:txBody>
          <a:bodyPr/>
          <a:lstStyle/>
          <a:p>
            <a:fld id="{B29C02AC-753E-4FD3-B0DD-A8D035FED757}" type="slidenum">
              <a:rPr lang="en-US" smtClean="0">
                <a:latin typeface="Arial" charset="0"/>
                <a:ea typeface="ＭＳ Ｐゴシック"/>
                <a:cs typeface="ＭＳ Ｐゴシック"/>
              </a:rPr>
              <a:pPr/>
              <a:t>12</a:t>
            </a:fld>
            <a:endParaRPr lang="en-US" smtClean="0">
              <a:latin typeface="Arial" charset="0"/>
              <a:ea typeface="ＭＳ Ｐゴシック"/>
              <a:cs typeface="ＭＳ Ｐゴシック"/>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How to Study Ecology?</a:t>
            </a:r>
          </a:p>
        </p:txBody>
      </p:sp>
      <p:sp>
        <p:nvSpPr>
          <p:cNvPr id="29698" name="Content Placeholder 2"/>
          <p:cNvSpPr>
            <a:spLocks noGrp="1"/>
          </p:cNvSpPr>
          <p:nvPr>
            <p:ph idx="1"/>
          </p:nvPr>
        </p:nvSpPr>
        <p:spPr/>
        <p:txBody>
          <a:bodyPr/>
          <a:lstStyle/>
          <a:p>
            <a:r>
              <a:rPr lang="en-US" smtClean="0"/>
              <a:t>Microcosms</a:t>
            </a:r>
          </a:p>
          <a:p>
            <a:pPr lvl="1"/>
            <a:r>
              <a:rPr lang="en-US" smtClean="0"/>
              <a:t>Isolate a portion of an ecosystem</a:t>
            </a:r>
          </a:p>
          <a:p>
            <a:pPr lvl="1"/>
            <a:r>
              <a:rPr lang="en-US" smtClean="0"/>
              <a:t>Limit some factors</a:t>
            </a:r>
          </a:p>
          <a:p>
            <a:pPr lvl="1"/>
            <a:r>
              <a:rPr lang="en-US" smtClean="0"/>
              <a:t>Manipulate conditions</a:t>
            </a:r>
          </a:p>
          <a:p>
            <a:pPr lvl="1"/>
            <a:r>
              <a:rPr lang="en-US" smtClean="0"/>
              <a:t>Assess impact</a:t>
            </a:r>
          </a:p>
          <a:p>
            <a:pPr lvl="1"/>
            <a:r>
              <a:rPr lang="en-US" smtClean="0"/>
              <a:t>Refine understanding of ecosystem</a:t>
            </a:r>
          </a:p>
        </p:txBody>
      </p:sp>
      <p:sp>
        <p:nvSpPr>
          <p:cNvPr id="29699" name="Slide Number Placeholder 3"/>
          <p:cNvSpPr>
            <a:spLocks noGrp="1"/>
          </p:cNvSpPr>
          <p:nvPr>
            <p:ph type="sldNum" sz="quarter" idx="10"/>
          </p:nvPr>
        </p:nvSpPr>
        <p:spPr>
          <a:noFill/>
        </p:spPr>
        <p:txBody>
          <a:bodyPr/>
          <a:lstStyle/>
          <a:p>
            <a:fld id="{FAA5BCE5-C7D9-498E-8185-82C1F8BCAB27}" type="slidenum">
              <a:rPr lang="en-US" smtClean="0">
                <a:latin typeface="Arial" charset="0"/>
                <a:ea typeface="ＭＳ Ｐゴシック"/>
                <a:cs typeface="ＭＳ Ｐゴシック"/>
              </a:rPr>
              <a:pPr/>
              <a:t>13</a:t>
            </a:fld>
            <a:endParaRPr lang="en-US" smtClean="0">
              <a:latin typeface="Arial" charset="0"/>
              <a:ea typeface="ＭＳ Ｐゴシック"/>
              <a:cs typeface="ＭＳ Ｐゴシック"/>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How to Study Ecology?</a:t>
            </a:r>
          </a:p>
        </p:txBody>
      </p:sp>
      <p:sp>
        <p:nvSpPr>
          <p:cNvPr id="30722" name="Content Placeholder 2"/>
          <p:cNvSpPr>
            <a:spLocks noGrp="1"/>
          </p:cNvSpPr>
          <p:nvPr>
            <p:ph idx="1"/>
          </p:nvPr>
        </p:nvSpPr>
        <p:spPr/>
        <p:txBody>
          <a:bodyPr/>
          <a:lstStyle/>
          <a:p>
            <a:r>
              <a:rPr lang="en-US" smtClean="0"/>
              <a:t>Mathematical Models</a:t>
            </a:r>
          </a:p>
          <a:p>
            <a:pPr lvl="1"/>
            <a:r>
              <a:rPr lang="en-US" smtClean="0"/>
              <a:t>Describe interactions as equations</a:t>
            </a:r>
          </a:p>
          <a:p>
            <a:pPr lvl="1"/>
            <a:r>
              <a:rPr lang="en-US" smtClean="0"/>
              <a:t>Test understanding of relationships</a:t>
            </a:r>
          </a:p>
          <a:p>
            <a:pPr lvl="1"/>
            <a:r>
              <a:rPr lang="en-US" smtClean="0"/>
              <a:t>Predict future outcomes of changes in ecosystems</a:t>
            </a:r>
          </a:p>
        </p:txBody>
      </p:sp>
      <p:sp>
        <p:nvSpPr>
          <p:cNvPr id="30723" name="Slide Number Placeholder 3"/>
          <p:cNvSpPr>
            <a:spLocks noGrp="1"/>
          </p:cNvSpPr>
          <p:nvPr>
            <p:ph type="sldNum" sz="quarter" idx="10"/>
          </p:nvPr>
        </p:nvSpPr>
        <p:spPr>
          <a:noFill/>
        </p:spPr>
        <p:txBody>
          <a:bodyPr/>
          <a:lstStyle/>
          <a:p>
            <a:fld id="{C3472608-B64E-49D0-995C-E50FDB514668}" type="slidenum">
              <a:rPr lang="en-US" smtClean="0">
                <a:latin typeface="Arial" charset="0"/>
                <a:ea typeface="ＭＳ Ｐゴシック"/>
                <a:cs typeface="ＭＳ Ｐゴシック"/>
              </a:rPr>
              <a:pPr/>
              <a:t>14</a:t>
            </a:fld>
            <a:endParaRPr lang="en-US" smtClean="0">
              <a:latin typeface="Arial" charset="0"/>
              <a:ea typeface="ＭＳ Ｐゴシック"/>
              <a:cs typeface="ＭＳ Ｐゴシック"/>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Where does Ecology fit?</a:t>
            </a:r>
          </a:p>
        </p:txBody>
      </p:sp>
      <p:graphicFrame>
        <p:nvGraphicFramePr>
          <p:cNvPr id="5" name="Content Placeholder 4"/>
          <p:cNvGraphicFramePr>
            <a:graphicFrameLocks noGrp="1"/>
          </p:cNvGraphicFramePr>
          <p:nvPr>
            <p:ph idx="1"/>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1747" name="Slide Number Placeholder 3"/>
          <p:cNvSpPr>
            <a:spLocks noGrp="1"/>
          </p:cNvSpPr>
          <p:nvPr>
            <p:ph type="sldNum" sz="quarter" idx="10"/>
          </p:nvPr>
        </p:nvSpPr>
        <p:spPr>
          <a:noFill/>
        </p:spPr>
        <p:txBody>
          <a:bodyPr/>
          <a:lstStyle/>
          <a:p>
            <a:fld id="{A729816D-A9DA-4239-B4A3-849D2E285E69}" type="slidenum">
              <a:rPr lang="en-US" smtClean="0">
                <a:latin typeface="Arial" charset="0"/>
                <a:ea typeface="ＭＳ Ｐゴシック"/>
                <a:cs typeface="ＭＳ Ｐゴシック"/>
              </a:rPr>
              <a:pPr/>
              <a:t>15</a:t>
            </a:fld>
            <a:endParaRPr lang="en-US" smtClean="0">
              <a:latin typeface="Arial" charset="0"/>
              <a:ea typeface="ＭＳ Ｐゴシック"/>
              <a:cs typeface="ＭＳ Ｐゴシック"/>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Where does Ecology fit?</a:t>
            </a:r>
          </a:p>
        </p:txBody>
      </p:sp>
      <p:sp>
        <p:nvSpPr>
          <p:cNvPr id="3" name="Content Placeholder 2"/>
          <p:cNvSpPr>
            <a:spLocks noGrp="1"/>
          </p:cNvSpPr>
          <p:nvPr>
            <p:ph idx="1"/>
          </p:nvPr>
        </p:nvSpPr>
        <p:spPr/>
        <p:txBody>
          <a:bodyPr>
            <a:normAutofit fontScale="92500" lnSpcReduction="20000"/>
          </a:bodyPr>
          <a:lstStyle/>
          <a:p>
            <a:pPr>
              <a:defRPr/>
            </a:pPr>
            <a:r>
              <a:rPr lang="en-US" dirty="0" smtClean="0"/>
              <a:t>Population – Group of interacting and interbreeding organisms</a:t>
            </a:r>
          </a:p>
          <a:p>
            <a:pPr>
              <a:defRPr/>
            </a:pPr>
            <a:r>
              <a:rPr lang="en-US" dirty="0" smtClean="0"/>
              <a:t>Community – Different populations living together and interacting</a:t>
            </a:r>
          </a:p>
          <a:p>
            <a:pPr>
              <a:defRPr/>
            </a:pPr>
            <a:r>
              <a:rPr lang="en-US" dirty="0" smtClean="0"/>
              <a:t>Ecosystem – Organisms and their environment</a:t>
            </a:r>
          </a:p>
          <a:p>
            <a:pPr>
              <a:defRPr/>
            </a:pPr>
            <a:r>
              <a:rPr lang="en-US" dirty="0" smtClean="0"/>
              <a:t>Biome – large scale areas of similar vegetation and climatic characteristics</a:t>
            </a:r>
          </a:p>
          <a:p>
            <a:pPr>
              <a:defRPr/>
            </a:pPr>
            <a:r>
              <a:rPr lang="en-US" dirty="0" smtClean="0"/>
              <a:t>Biosphere – Union of all ecosystems</a:t>
            </a:r>
          </a:p>
        </p:txBody>
      </p:sp>
      <p:sp>
        <p:nvSpPr>
          <p:cNvPr id="32771" name="Slide Number Placeholder 3"/>
          <p:cNvSpPr>
            <a:spLocks noGrp="1"/>
          </p:cNvSpPr>
          <p:nvPr>
            <p:ph type="sldNum" sz="quarter" idx="10"/>
          </p:nvPr>
        </p:nvSpPr>
        <p:spPr>
          <a:noFill/>
        </p:spPr>
        <p:txBody>
          <a:bodyPr/>
          <a:lstStyle/>
          <a:p>
            <a:fld id="{1F116337-267E-43E3-B0B1-775E47C52D21}" type="slidenum">
              <a:rPr lang="en-US" smtClean="0">
                <a:latin typeface="Arial" charset="0"/>
                <a:ea typeface="ＭＳ Ｐゴシック"/>
                <a:cs typeface="ＭＳ Ｐゴシック"/>
              </a:rPr>
              <a:pPr/>
              <a:t>16</a:t>
            </a:fld>
            <a:endParaRPr lang="en-US" smtClean="0">
              <a:latin typeface="Arial" charset="0"/>
              <a:ea typeface="ＭＳ Ｐゴシック"/>
              <a:cs typeface="ＭＳ Ｐゴシック"/>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Why Math in Ecology?</a:t>
            </a:r>
          </a:p>
        </p:txBody>
      </p:sp>
      <p:sp>
        <p:nvSpPr>
          <p:cNvPr id="33794" name="Content Placeholder 2"/>
          <p:cNvSpPr>
            <a:spLocks noGrp="1"/>
          </p:cNvSpPr>
          <p:nvPr>
            <p:ph idx="1"/>
          </p:nvPr>
        </p:nvSpPr>
        <p:spPr/>
        <p:txBody>
          <a:bodyPr/>
          <a:lstStyle/>
          <a:p>
            <a:r>
              <a:rPr lang="en-US" smtClean="0"/>
              <a:t>Math expresses ecological relationships</a:t>
            </a:r>
          </a:p>
          <a:p>
            <a:r>
              <a:rPr lang="en-US" smtClean="0"/>
              <a:t>Interacting populations are natural fit for math equations</a:t>
            </a:r>
          </a:p>
          <a:p>
            <a:r>
              <a:rPr lang="en-US" smtClean="0"/>
              <a:t>Math models provide laboratory for ecological models</a:t>
            </a:r>
          </a:p>
          <a:p>
            <a:r>
              <a:rPr lang="en-US" smtClean="0"/>
              <a:t>Ecology questions are often too hard or impossible for real experimentation</a:t>
            </a:r>
          </a:p>
        </p:txBody>
      </p:sp>
      <p:sp>
        <p:nvSpPr>
          <p:cNvPr id="33795" name="Slide Number Placeholder 3"/>
          <p:cNvSpPr>
            <a:spLocks noGrp="1"/>
          </p:cNvSpPr>
          <p:nvPr>
            <p:ph type="sldNum" sz="quarter" idx="10"/>
          </p:nvPr>
        </p:nvSpPr>
        <p:spPr>
          <a:noFill/>
        </p:spPr>
        <p:txBody>
          <a:bodyPr/>
          <a:lstStyle/>
          <a:p>
            <a:fld id="{062934A5-3725-4404-8D6D-C362779B5872}" type="slidenum">
              <a:rPr lang="en-US" smtClean="0">
                <a:latin typeface="Arial" charset="0"/>
                <a:ea typeface="ＭＳ Ｐゴシック"/>
                <a:cs typeface="ＭＳ Ｐゴシック"/>
              </a:rPr>
              <a:pPr/>
              <a:t>17</a:t>
            </a:fld>
            <a:endParaRPr lang="en-US" smtClean="0">
              <a:latin typeface="Arial" charset="0"/>
              <a:ea typeface="ＭＳ Ｐゴシック"/>
              <a:cs typeface="ＭＳ Ｐゴシック"/>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Modeling</a:t>
            </a:r>
          </a:p>
        </p:txBody>
      </p:sp>
      <p:sp>
        <p:nvSpPr>
          <p:cNvPr id="34818" name="Content Placeholder 2"/>
          <p:cNvSpPr>
            <a:spLocks noGrp="1"/>
          </p:cNvSpPr>
          <p:nvPr>
            <p:ph idx="1"/>
          </p:nvPr>
        </p:nvSpPr>
        <p:spPr/>
        <p:txBody>
          <a:bodyPr/>
          <a:lstStyle/>
          <a:p>
            <a:r>
              <a:rPr lang="en-US" smtClean="0"/>
              <a:t>An abstract, simplified construct related to a part of reality and created for a particular purpose</a:t>
            </a:r>
          </a:p>
          <a:p>
            <a:r>
              <a:rPr lang="en-US" smtClean="0"/>
              <a:t>We use conceptual models everyday</a:t>
            </a:r>
          </a:p>
          <a:p>
            <a:r>
              <a:rPr lang="en-US" smtClean="0"/>
              <a:t>May not be quantitative</a:t>
            </a:r>
          </a:p>
        </p:txBody>
      </p:sp>
      <p:sp>
        <p:nvSpPr>
          <p:cNvPr id="34819" name="Slide Number Placeholder 3"/>
          <p:cNvSpPr>
            <a:spLocks noGrp="1"/>
          </p:cNvSpPr>
          <p:nvPr>
            <p:ph type="sldNum" sz="quarter" idx="10"/>
          </p:nvPr>
        </p:nvSpPr>
        <p:spPr>
          <a:noFill/>
        </p:spPr>
        <p:txBody>
          <a:bodyPr/>
          <a:lstStyle/>
          <a:p>
            <a:fld id="{523118B8-74A3-4D20-8A1A-0698C31EA576}" type="slidenum">
              <a:rPr lang="en-US" smtClean="0">
                <a:latin typeface="Arial" charset="0"/>
                <a:ea typeface="ＭＳ Ｐゴシック"/>
                <a:cs typeface="ＭＳ Ｐゴシック"/>
              </a:rPr>
              <a:pPr/>
              <a:t>18</a:t>
            </a:fld>
            <a:endParaRPr lang="en-US" smtClean="0">
              <a:latin typeface="Arial" charset="0"/>
              <a:ea typeface="ＭＳ Ｐゴシック"/>
              <a:cs typeface="ＭＳ Ｐゴシック"/>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Math Modeling</a:t>
            </a:r>
          </a:p>
        </p:txBody>
      </p:sp>
      <p:sp>
        <p:nvSpPr>
          <p:cNvPr id="35842" name="Content Placeholder 2"/>
          <p:cNvSpPr>
            <a:spLocks noGrp="1"/>
          </p:cNvSpPr>
          <p:nvPr>
            <p:ph idx="1"/>
          </p:nvPr>
        </p:nvSpPr>
        <p:spPr/>
        <p:txBody>
          <a:bodyPr/>
          <a:lstStyle/>
          <a:p>
            <a:r>
              <a:rPr lang="en-US" smtClean="0"/>
              <a:t>An abstract, simplified construct related to a part of reality and created for a particular purpose</a:t>
            </a:r>
          </a:p>
          <a:p>
            <a:r>
              <a:rPr lang="en-US" smtClean="0"/>
              <a:t>No more and no less than a tool to support clear thinking</a:t>
            </a:r>
          </a:p>
          <a:p>
            <a:r>
              <a:rPr lang="en-US" smtClean="0"/>
              <a:t>Codifies conceptual models</a:t>
            </a:r>
          </a:p>
          <a:p>
            <a:r>
              <a:rPr lang="en-US" smtClean="0"/>
              <a:t>Make conceptual ideas more quantitative</a:t>
            </a:r>
          </a:p>
        </p:txBody>
      </p:sp>
      <p:sp>
        <p:nvSpPr>
          <p:cNvPr id="35843" name="Slide Number Placeholder 3"/>
          <p:cNvSpPr>
            <a:spLocks noGrp="1"/>
          </p:cNvSpPr>
          <p:nvPr>
            <p:ph type="sldNum" sz="quarter" idx="10"/>
          </p:nvPr>
        </p:nvSpPr>
        <p:spPr>
          <a:noFill/>
        </p:spPr>
        <p:txBody>
          <a:bodyPr/>
          <a:lstStyle/>
          <a:p>
            <a:fld id="{1021C933-E682-4F69-AEDD-59D0E6B3B972}" type="slidenum">
              <a:rPr lang="en-US" smtClean="0">
                <a:latin typeface="Arial" charset="0"/>
                <a:ea typeface="ＭＳ Ｐゴシック"/>
                <a:cs typeface="ＭＳ Ｐゴシック"/>
              </a:rPr>
              <a:pPr/>
              <a:t>19</a:t>
            </a:fld>
            <a:endParaRPr lang="en-US" smtClean="0">
              <a:latin typeface="Arial" charset="0"/>
              <a:ea typeface="ＭＳ Ｐゴシック"/>
              <a:cs typeface="ＭＳ Ｐ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Overview</a:t>
            </a:r>
          </a:p>
        </p:txBody>
      </p:sp>
      <p:sp>
        <p:nvSpPr>
          <p:cNvPr id="18434" name="Content Placeholder 2"/>
          <p:cNvSpPr>
            <a:spLocks noGrp="1"/>
          </p:cNvSpPr>
          <p:nvPr>
            <p:ph idx="1"/>
          </p:nvPr>
        </p:nvSpPr>
        <p:spPr/>
        <p:txBody>
          <a:bodyPr/>
          <a:lstStyle/>
          <a:p>
            <a:r>
              <a:rPr lang="en-US" smtClean="0"/>
              <a:t>Ecology 101</a:t>
            </a:r>
          </a:p>
          <a:p>
            <a:pPr lvl="1"/>
            <a:r>
              <a:rPr lang="en-US" smtClean="0"/>
              <a:t>What is Ecology?</a:t>
            </a:r>
          </a:p>
          <a:p>
            <a:pPr lvl="1"/>
            <a:r>
              <a:rPr lang="en-US" smtClean="0"/>
              <a:t>Why Study Ecology?</a:t>
            </a:r>
          </a:p>
          <a:p>
            <a:pPr lvl="1"/>
            <a:r>
              <a:rPr lang="en-US" smtClean="0"/>
              <a:t>How to Study Ecology?</a:t>
            </a:r>
          </a:p>
          <a:p>
            <a:pPr lvl="1"/>
            <a:r>
              <a:rPr lang="en-US" smtClean="0"/>
              <a:t>Where does Ecology fit?</a:t>
            </a:r>
          </a:p>
          <a:p>
            <a:r>
              <a:rPr lang="en-US" smtClean="0"/>
              <a:t>Ecology and Math</a:t>
            </a:r>
          </a:p>
          <a:p>
            <a:r>
              <a:rPr lang="en-US" smtClean="0"/>
              <a:t>Meet the Modules</a:t>
            </a:r>
          </a:p>
        </p:txBody>
      </p:sp>
      <p:sp>
        <p:nvSpPr>
          <p:cNvPr id="18435" name="Slide Number Placeholder 3"/>
          <p:cNvSpPr>
            <a:spLocks noGrp="1"/>
          </p:cNvSpPr>
          <p:nvPr>
            <p:ph type="sldNum" sz="quarter" idx="10"/>
          </p:nvPr>
        </p:nvSpPr>
        <p:spPr>
          <a:noFill/>
        </p:spPr>
        <p:txBody>
          <a:bodyPr/>
          <a:lstStyle/>
          <a:p>
            <a:fld id="{ED62BC1D-F807-4651-840D-B2C15614FA78}" type="slidenum">
              <a:rPr lang="en-US" smtClean="0">
                <a:latin typeface="Arial" charset="0"/>
                <a:ea typeface="ＭＳ Ｐゴシック"/>
                <a:cs typeface="ＭＳ Ｐゴシック"/>
              </a:rPr>
              <a:pPr/>
              <a:t>2</a:t>
            </a:fld>
            <a:endParaRPr lang="en-US" smtClean="0">
              <a:latin typeface="Arial" charset="0"/>
              <a:ea typeface="ＭＳ Ｐゴシック"/>
              <a:cs typeface="ＭＳ Ｐゴシック"/>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Math Modeling</a:t>
            </a:r>
          </a:p>
        </p:txBody>
      </p:sp>
      <p:sp>
        <p:nvSpPr>
          <p:cNvPr id="3" name="Content Placeholder 2"/>
          <p:cNvSpPr>
            <a:spLocks noGrp="1"/>
          </p:cNvSpPr>
          <p:nvPr>
            <p:ph idx="1"/>
          </p:nvPr>
        </p:nvSpPr>
        <p:spPr/>
        <p:txBody>
          <a:bodyPr>
            <a:normAutofit lnSpcReduction="10000"/>
          </a:bodyPr>
          <a:lstStyle/>
          <a:p>
            <a:pPr>
              <a:defRPr/>
            </a:pPr>
            <a:r>
              <a:rPr lang="en-US" dirty="0" smtClean="0"/>
              <a:t>Useful tools for description of observed data</a:t>
            </a:r>
          </a:p>
          <a:p>
            <a:pPr>
              <a:defRPr/>
            </a:pPr>
            <a:r>
              <a:rPr lang="en-US" dirty="0" smtClean="0"/>
              <a:t>Used to explore assumptions concerning dynamic processes</a:t>
            </a:r>
          </a:p>
          <a:p>
            <a:pPr>
              <a:defRPr/>
            </a:pPr>
            <a:r>
              <a:rPr lang="en-US" dirty="0" smtClean="0"/>
              <a:t>Useful for hypothesis testing</a:t>
            </a:r>
          </a:p>
          <a:p>
            <a:pPr>
              <a:defRPr/>
            </a:pPr>
            <a:r>
              <a:rPr lang="en-US" dirty="0" smtClean="0"/>
              <a:t>Prediction of future events</a:t>
            </a:r>
          </a:p>
          <a:p>
            <a:pPr>
              <a:defRPr/>
            </a:pPr>
            <a:r>
              <a:rPr lang="en-US" dirty="0" smtClean="0"/>
              <a:t>Teaching subtleties of ecological processes</a:t>
            </a:r>
          </a:p>
        </p:txBody>
      </p:sp>
      <p:sp>
        <p:nvSpPr>
          <p:cNvPr id="36867" name="Slide Number Placeholder 3"/>
          <p:cNvSpPr>
            <a:spLocks noGrp="1"/>
          </p:cNvSpPr>
          <p:nvPr>
            <p:ph type="sldNum" sz="quarter" idx="10"/>
          </p:nvPr>
        </p:nvSpPr>
        <p:spPr>
          <a:noFill/>
        </p:spPr>
        <p:txBody>
          <a:bodyPr/>
          <a:lstStyle/>
          <a:p>
            <a:fld id="{BE39CA1A-796F-4D33-AE9B-122DFFE6F9F7}" type="slidenum">
              <a:rPr lang="en-US" smtClean="0">
                <a:latin typeface="Arial" charset="0"/>
                <a:ea typeface="ＭＳ Ｐゴシック"/>
                <a:cs typeface="ＭＳ Ｐゴシック"/>
              </a:rPr>
              <a:pPr/>
              <a:t>20</a:t>
            </a:fld>
            <a:endParaRPr lang="en-US" smtClean="0">
              <a:latin typeface="Arial" charset="0"/>
              <a:ea typeface="ＭＳ Ｐゴシック"/>
              <a:cs typeface="ＭＳ Ｐゴシック"/>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Math Ecology Research</a:t>
            </a:r>
          </a:p>
        </p:txBody>
      </p:sp>
      <p:sp>
        <p:nvSpPr>
          <p:cNvPr id="37890" name="Content Placeholder 2"/>
          <p:cNvSpPr>
            <a:spLocks noGrp="1"/>
          </p:cNvSpPr>
          <p:nvPr>
            <p:ph idx="1"/>
          </p:nvPr>
        </p:nvSpPr>
        <p:spPr/>
        <p:txBody>
          <a:bodyPr/>
          <a:lstStyle/>
          <a:p>
            <a:r>
              <a:rPr lang="en-US" smtClean="0"/>
              <a:t>Ecology of tick-borne diseases</a:t>
            </a:r>
          </a:p>
          <a:p>
            <a:r>
              <a:rPr lang="en-US" smtClean="0"/>
              <a:t>South Florida restoration</a:t>
            </a:r>
          </a:p>
        </p:txBody>
      </p:sp>
      <p:sp>
        <p:nvSpPr>
          <p:cNvPr id="37891" name="Slide Number Placeholder 3"/>
          <p:cNvSpPr>
            <a:spLocks noGrp="1"/>
          </p:cNvSpPr>
          <p:nvPr>
            <p:ph type="sldNum" sz="quarter" idx="10"/>
          </p:nvPr>
        </p:nvSpPr>
        <p:spPr>
          <a:noFill/>
        </p:spPr>
        <p:txBody>
          <a:bodyPr/>
          <a:lstStyle/>
          <a:p>
            <a:fld id="{3E895DFD-9E88-4A54-8E53-952984BE3270}" type="slidenum">
              <a:rPr lang="en-US" smtClean="0">
                <a:latin typeface="Arial" charset="0"/>
                <a:ea typeface="ＭＳ Ｐゴシック"/>
                <a:cs typeface="ＭＳ Ｐゴシック"/>
              </a:rPr>
              <a:pPr/>
              <a:t>21</a:t>
            </a:fld>
            <a:endParaRPr lang="en-US" smtClean="0">
              <a:latin typeface="Arial" charset="0"/>
              <a:ea typeface="ＭＳ Ｐゴシック"/>
              <a:cs typeface="ＭＳ Ｐゴシック"/>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026" descr="C:\WINDOWS\Profiles\hgaff\Desktop\hgaff\taylor\atlss.logo.flashy.jpg"/>
          <p:cNvPicPr>
            <a:picLocks noChangeAspect="1" noChangeArrowheads="1"/>
          </p:cNvPicPr>
          <p:nvPr/>
        </p:nvPicPr>
        <p:blipFill>
          <a:blip r:embed="rId3"/>
          <a:srcRect/>
          <a:stretch>
            <a:fillRect/>
          </a:stretch>
        </p:blipFill>
        <p:spPr bwMode="auto">
          <a:xfrm>
            <a:off x="1905000" y="609600"/>
            <a:ext cx="5257800" cy="52578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2" descr="C:\Users\hgaff\taylor\SFWMD-Grid-Ref-Map.jpg"/>
          <p:cNvPicPr>
            <a:picLocks noChangeAspect="1" noChangeArrowheads="1"/>
          </p:cNvPicPr>
          <p:nvPr/>
        </p:nvPicPr>
        <p:blipFill>
          <a:blip r:embed="rId3"/>
          <a:srcRect/>
          <a:stretch>
            <a:fillRect/>
          </a:stretch>
        </p:blipFill>
        <p:spPr bwMode="auto">
          <a:xfrm>
            <a:off x="3352800" y="152400"/>
            <a:ext cx="4029075" cy="6381750"/>
          </a:xfrm>
          <a:prstGeom prst="rect">
            <a:avLst/>
          </a:prstGeom>
          <a:noFill/>
          <a:ln w="9525">
            <a:noFill/>
            <a:miter lim="800000"/>
            <a:headEnd/>
            <a:tailEnd/>
          </a:ln>
        </p:spPr>
      </p:pic>
      <p:sp>
        <p:nvSpPr>
          <p:cNvPr id="40962" name="Text Box 3"/>
          <p:cNvSpPr txBox="1">
            <a:spLocks noChangeArrowheads="1"/>
          </p:cNvSpPr>
          <p:nvPr/>
        </p:nvSpPr>
        <p:spPr bwMode="auto">
          <a:xfrm>
            <a:off x="822325" y="579438"/>
            <a:ext cx="2911475" cy="1917700"/>
          </a:xfrm>
          <a:prstGeom prst="rect">
            <a:avLst/>
          </a:prstGeom>
          <a:noFill/>
          <a:ln w="9525">
            <a:noFill/>
            <a:miter lim="800000"/>
            <a:headEnd/>
            <a:tailEnd/>
          </a:ln>
        </p:spPr>
        <p:txBody>
          <a:bodyPr>
            <a:spAutoFit/>
          </a:bodyPr>
          <a:lstStyle/>
          <a:p>
            <a:pPr eaLnBrk="0" hangingPunct="0"/>
            <a:r>
              <a:rPr lang="en-US">
                <a:latin typeface="Comic Sans MS" pitchFamily="66" charset="0"/>
              </a:rPr>
              <a:t>Fish populations are an important source of food for wading birds in South Florida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09" name="Group 2"/>
          <p:cNvGrpSpPr>
            <a:grpSpLocks/>
          </p:cNvGrpSpPr>
          <p:nvPr/>
        </p:nvGrpSpPr>
        <p:grpSpPr bwMode="auto">
          <a:xfrm>
            <a:off x="304800" y="228600"/>
            <a:ext cx="8458200" cy="6172200"/>
            <a:chOff x="144" y="240"/>
            <a:chExt cx="5328" cy="3888"/>
          </a:xfrm>
        </p:grpSpPr>
        <p:sp>
          <p:nvSpPr>
            <p:cNvPr id="43010" name="Rectangle 3"/>
            <p:cNvSpPr>
              <a:spLocks noChangeArrowheads="1"/>
            </p:cNvSpPr>
            <p:nvPr/>
          </p:nvSpPr>
          <p:spPr bwMode="auto">
            <a:xfrm>
              <a:off x="144" y="240"/>
              <a:ext cx="5328" cy="3888"/>
            </a:xfrm>
            <a:prstGeom prst="rect">
              <a:avLst/>
            </a:prstGeom>
            <a:solidFill>
              <a:srgbClr val="000066"/>
            </a:solidFill>
            <a:ln w="9525">
              <a:solidFill>
                <a:schemeClr val="tx1"/>
              </a:solidFill>
              <a:miter lim="800000"/>
              <a:headEnd/>
              <a:tailEnd/>
            </a:ln>
          </p:spPr>
          <p:txBody>
            <a:bodyPr wrap="none" anchor="ctr"/>
            <a:lstStyle/>
            <a:p>
              <a:pPr eaLnBrk="0" hangingPunct="0"/>
              <a:endParaRPr lang="en-US"/>
            </a:p>
          </p:txBody>
        </p:sp>
        <p:grpSp>
          <p:nvGrpSpPr>
            <p:cNvPr id="43011" name="Group 4"/>
            <p:cNvGrpSpPr>
              <a:grpSpLocks/>
            </p:cNvGrpSpPr>
            <p:nvPr/>
          </p:nvGrpSpPr>
          <p:grpSpPr bwMode="auto">
            <a:xfrm>
              <a:off x="288" y="240"/>
              <a:ext cx="4848" cy="3600"/>
              <a:chOff x="288" y="240"/>
              <a:chExt cx="4848" cy="3600"/>
            </a:xfrm>
          </p:grpSpPr>
          <p:pic>
            <p:nvPicPr>
              <p:cNvPr id="43012" name="Picture 5" descr="C:\My Documents\hgaff\het-fem.gif"/>
              <p:cNvPicPr>
                <a:picLocks noChangeAspect="1" noChangeArrowheads="1"/>
              </p:cNvPicPr>
              <p:nvPr/>
            </p:nvPicPr>
            <p:blipFill>
              <a:blip r:embed="rId3"/>
              <a:srcRect/>
              <a:stretch>
                <a:fillRect/>
              </a:stretch>
            </p:blipFill>
            <p:spPr bwMode="auto">
              <a:xfrm>
                <a:off x="288" y="1872"/>
                <a:ext cx="2592" cy="994"/>
              </a:xfrm>
              <a:prstGeom prst="rect">
                <a:avLst/>
              </a:prstGeom>
              <a:noFill/>
              <a:ln w="9525">
                <a:noFill/>
                <a:miter lim="800000"/>
                <a:headEnd/>
                <a:tailEnd/>
              </a:ln>
            </p:spPr>
          </p:pic>
          <p:pic>
            <p:nvPicPr>
              <p:cNvPr id="43013" name="Picture 6" descr="C:\My Documents\hgaff\het-male.gif"/>
              <p:cNvPicPr>
                <a:picLocks noChangeAspect="1" noChangeArrowheads="1"/>
              </p:cNvPicPr>
              <p:nvPr/>
            </p:nvPicPr>
            <p:blipFill>
              <a:blip r:embed="rId4"/>
              <a:srcRect/>
              <a:stretch>
                <a:fillRect/>
              </a:stretch>
            </p:blipFill>
            <p:spPr bwMode="auto">
              <a:xfrm>
                <a:off x="3504" y="2640"/>
                <a:ext cx="1554" cy="820"/>
              </a:xfrm>
              <a:prstGeom prst="rect">
                <a:avLst/>
              </a:prstGeom>
              <a:noFill/>
              <a:ln w="9525">
                <a:noFill/>
                <a:miter lim="800000"/>
                <a:headEnd/>
                <a:tailEnd/>
              </a:ln>
            </p:spPr>
          </p:pic>
          <p:sp>
            <p:nvSpPr>
              <p:cNvPr id="43014" name="Text Box 7"/>
              <p:cNvSpPr txBox="1">
                <a:spLocks noChangeArrowheads="1"/>
              </p:cNvSpPr>
              <p:nvPr/>
            </p:nvSpPr>
            <p:spPr bwMode="auto">
              <a:xfrm>
                <a:off x="576" y="240"/>
                <a:ext cx="4560" cy="1481"/>
              </a:xfrm>
              <a:prstGeom prst="rect">
                <a:avLst/>
              </a:prstGeom>
              <a:noFill/>
              <a:ln w="9525">
                <a:noFill/>
                <a:miter lim="800000"/>
                <a:headEnd/>
                <a:tailEnd/>
              </a:ln>
            </p:spPr>
            <p:txBody>
              <a:bodyPr>
                <a:spAutoFit/>
              </a:bodyPr>
              <a:lstStyle/>
              <a:p>
                <a:pPr algn="ctr" eaLnBrk="0" hangingPunct="0">
                  <a:spcBef>
                    <a:spcPct val="50000"/>
                  </a:spcBef>
                </a:pPr>
                <a:r>
                  <a:rPr lang="en-US" sz="4800" b="1">
                    <a:solidFill>
                      <a:schemeClr val="bg1"/>
                    </a:solidFill>
                    <a:latin typeface="Comic Sans MS" pitchFamily="66" charset="0"/>
                  </a:rPr>
                  <a:t>Example of Small Fish</a:t>
                </a:r>
              </a:p>
              <a:p>
                <a:pPr algn="ctr" eaLnBrk="0" hangingPunct="0">
                  <a:spcBef>
                    <a:spcPct val="50000"/>
                  </a:spcBef>
                </a:pPr>
                <a:r>
                  <a:rPr lang="en-US" sz="4800" b="1">
                    <a:solidFill>
                      <a:schemeClr val="bg1"/>
                    </a:solidFill>
                    <a:latin typeface="Comic Sans MS" pitchFamily="66" charset="0"/>
                  </a:rPr>
                  <a:t>Least Killifish</a:t>
                </a:r>
              </a:p>
              <a:p>
                <a:pPr algn="ctr" eaLnBrk="0" hangingPunct="0">
                  <a:spcBef>
                    <a:spcPts val="500"/>
                  </a:spcBef>
                  <a:spcAft>
                    <a:spcPts val="500"/>
                  </a:spcAft>
                </a:pPr>
                <a:r>
                  <a:rPr lang="en-US" i="1">
                    <a:solidFill>
                      <a:schemeClr val="bg1"/>
                    </a:solidFill>
                    <a:latin typeface="Comic Sans MS" pitchFamily="66" charset="0"/>
                  </a:rPr>
                  <a:t>Heterandria formosa</a:t>
                </a:r>
                <a:r>
                  <a:rPr lang="en-US"/>
                  <a:t> </a:t>
                </a:r>
                <a:endParaRPr lang="en-US">
                  <a:solidFill>
                    <a:srgbClr val="000066"/>
                  </a:solidFill>
                  <a:latin typeface="Comic Sans MS" pitchFamily="66" charset="0"/>
                </a:endParaRPr>
              </a:p>
            </p:txBody>
          </p:sp>
          <p:sp>
            <p:nvSpPr>
              <p:cNvPr id="43015" name="Text Box 8"/>
              <p:cNvSpPr txBox="1">
                <a:spLocks noChangeArrowheads="1"/>
              </p:cNvSpPr>
              <p:nvPr/>
            </p:nvSpPr>
            <p:spPr bwMode="auto">
              <a:xfrm>
                <a:off x="1008" y="2976"/>
                <a:ext cx="1104" cy="288"/>
              </a:xfrm>
              <a:prstGeom prst="rect">
                <a:avLst/>
              </a:prstGeom>
              <a:noFill/>
              <a:ln w="9525">
                <a:noFill/>
                <a:miter lim="800000"/>
                <a:headEnd/>
                <a:tailEnd/>
              </a:ln>
            </p:spPr>
            <p:txBody>
              <a:bodyPr>
                <a:spAutoFit/>
              </a:bodyPr>
              <a:lstStyle/>
              <a:p>
                <a:pPr algn="ctr" eaLnBrk="0" hangingPunct="0">
                  <a:spcBef>
                    <a:spcPct val="50000"/>
                  </a:spcBef>
                </a:pPr>
                <a:r>
                  <a:rPr lang="en-US" b="1">
                    <a:solidFill>
                      <a:schemeClr val="bg1"/>
                    </a:solidFill>
                    <a:latin typeface="Comic Sans MS" pitchFamily="66" charset="0"/>
                  </a:rPr>
                  <a:t>Female</a:t>
                </a:r>
                <a:endParaRPr lang="en-US" b="1">
                  <a:latin typeface="Comic Sans MS" pitchFamily="66" charset="0"/>
                </a:endParaRPr>
              </a:p>
            </p:txBody>
          </p:sp>
          <p:sp>
            <p:nvSpPr>
              <p:cNvPr id="43016" name="Text Box 9"/>
              <p:cNvSpPr txBox="1">
                <a:spLocks noChangeArrowheads="1"/>
              </p:cNvSpPr>
              <p:nvPr/>
            </p:nvSpPr>
            <p:spPr bwMode="auto">
              <a:xfrm>
                <a:off x="4032" y="3552"/>
                <a:ext cx="864" cy="288"/>
              </a:xfrm>
              <a:prstGeom prst="rect">
                <a:avLst/>
              </a:prstGeom>
              <a:noFill/>
              <a:ln w="9525">
                <a:noFill/>
                <a:miter lim="800000"/>
                <a:headEnd/>
                <a:tailEnd/>
              </a:ln>
            </p:spPr>
            <p:txBody>
              <a:bodyPr>
                <a:spAutoFit/>
              </a:bodyPr>
              <a:lstStyle/>
              <a:p>
                <a:pPr algn="ctr" eaLnBrk="0" hangingPunct="0">
                  <a:spcBef>
                    <a:spcPct val="50000"/>
                  </a:spcBef>
                </a:pPr>
                <a:r>
                  <a:rPr lang="en-US" b="1">
                    <a:solidFill>
                      <a:schemeClr val="bg1"/>
                    </a:solidFill>
                    <a:latin typeface="Comic Sans MS" pitchFamily="66" charset="0"/>
                  </a:rPr>
                  <a:t>Male</a:t>
                </a:r>
              </a:p>
            </p:txBody>
          </p:sp>
        </p:gr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2" descr="C:\Users\hgaff\taylor\fishpic.gif"/>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38175" y="447675"/>
            <a:ext cx="7867650" cy="5962650"/>
          </a:xfrm>
          <a:prstGeom prst="rect">
            <a:avLst/>
          </a:prstGeom>
          <a:solidFill>
            <a:srgbClr val="FFFFFF"/>
          </a:solid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1074" name="Object 2"/>
          <p:cNvGraphicFramePr>
            <a:graphicFrameLocks noChangeAspect="1"/>
          </p:cNvGraphicFramePr>
          <p:nvPr/>
        </p:nvGraphicFramePr>
        <p:xfrm>
          <a:off x="533400" y="762000"/>
          <a:ext cx="7675563" cy="4686300"/>
        </p:xfrm>
        <a:graphic>
          <a:graphicData uri="http://schemas.openxmlformats.org/presentationml/2006/ole">
            <p:oleObj spid="_x0000_s131074" name="Bitmap Image" r:id="rId4" imgW="7676190" imgH="4686954" progId="PBrush">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le 2"/>
          <p:cNvSpPr>
            <a:spLocks noGrp="1"/>
          </p:cNvSpPr>
          <p:nvPr>
            <p:ph type="title"/>
          </p:nvPr>
        </p:nvSpPr>
        <p:spPr/>
        <p:txBody>
          <a:bodyPr/>
          <a:lstStyle/>
          <a:p>
            <a:r>
              <a:rPr lang="en-US" smtClean="0"/>
              <a:t>Hands On</a:t>
            </a:r>
          </a:p>
        </p:txBody>
      </p:sp>
      <p:sp>
        <p:nvSpPr>
          <p:cNvPr id="133122" name="Content Placeholder 3"/>
          <p:cNvSpPr>
            <a:spLocks noGrp="1"/>
          </p:cNvSpPr>
          <p:nvPr>
            <p:ph idx="1"/>
          </p:nvPr>
        </p:nvSpPr>
        <p:spPr/>
        <p:txBody>
          <a:bodyPr/>
          <a:lstStyle/>
          <a:p>
            <a:r>
              <a:rPr lang="en-US" smtClean="0"/>
              <a:t>Measurement relationships</a:t>
            </a:r>
          </a:p>
          <a:p>
            <a:r>
              <a:rPr lang="en-US" smtClean="0"/>
              <a:t>M&amp;M game for conversion factors</a:t>
            </a:r>
          </a:p>
          <a:p>
            <a:r>
              <a:rPr lang="en-US" smtClean="0"/>
              <a:t>Predator-Prey game</a:t>
            </a:r>
          </a:p>
        </p:txBody>
      </p:sp>
      <p:sp>
        <p:nvSpPr>
          <p:cNvPr id="133123" name="Slide Number Placeholder 1"/>
          <p:cNvSpPr>
            <a:spLocks noGrp="1"/>
          </p:cNvSpPr>
          <p:nvPr>
            <p:ph type="sldNum" sz="quarter" idx="10"/>
          </p:nvPr>
        </p:nvSpPr>
        <p:spPr>
          <a:noFill/>
        </p:spPr>
        <p:txBody>
          <a:bodyPr/>
          <a:lstStyle/>
          <a:p>
            <a:fld id="{C8C2717C-AF64-46A3-9BBD-5866262A1251}" type="slidenum">
              <a:rPr lang="en-US" smtClean="0">
                <a:latin typeface="Arial" charset="0"/>
                <a:ea typeface="ＭＳ Ｐゴシック"/>
                <a:cs typeface="ＭＳ Ｐゴシック"/>
              </a:rPr>
              <a:pPr/>
              <a:t>27</a:t>
            </a:fld>
            <a:endParaRPr lang="en-US" smtClean="0">
              <a:latin typeface="Arial" charset="0"/>
              <a:ea typeface="ＭＳ Ｐゴシック"/>
              <a:cs typeface="ＭＳ Ｐゴシック"/>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p:nvPr>
        </p:nvSpPr>
        <p:spPr/>
        <p:txBody>
          <a:bodyPr/>
          <a:lstStyle/>
          <a:p>
            <a:r>
              <a:rPr lang="en-US" smtClean="0"/>
              <a:t>Can you guess my shoe size?</a:t>
            </a:r>
          </a:p>
        </p:txBody>
      </p:sp>
      <p:sp>
        <p:nvSpPr>
          <p:cNvPr id="134146" name="Content Placeholder 2"/>
          <p:cNvSpPr>
            <a:spLocks noGrp="1"/>
          </p:cNvSpPr>
          <p:nvPr>
            <p:ph idx="1"/>
          </p:nvPr>
        </p:nvSpPr>
        <p:spPr/>
        <p:txBody>
          <a:bodyPr/>
          <a:lstStyle/>
          <a:p>
            <a:r>
              <a:rPr lang="en-US" smtClean="0"/>
              <a:t>What would you need to know to guess someone’s shoe size?</a:t>
            </a:r>
          </a:p>
          <a:p>
            <a:r>
              <a:rPr lang="en-US" smtClean="0"/>
              <a:t>How would you use data to test various relationships?</a:t>
            </a:r>
          </a:p>
        </p:txBody>
      </p:sp>
      <p:sp>
        <p:nvSpPr>
          <p:cNvPr id="134147" name="Slide Number Placeholder 3"/>
          <p:cNvSpPr>
            <a:spLocks noGrp="1"/>
          </p:cNvSpPr>
          <p:nvPr>
            <p:ph type="sldNum" sz="quarter" idx="10"/>
          </p:nvPr>
        </p:nvSpPr>
        <p:spPr>
          <a:noFill/>
        </p:spPr>
        <p:txBody>
          <a:bodyPr/>
          <a:lstStyle/>
          <a:p>
            <a:fld id="{0621E619-D55F-4986-9DFE-F132C8AB034F}" type="slidenum">
              <a:rPr lang="en-US" smtClean="0">
                <a:latin typeface="Arial" charset="0"/>
                <a:ea typeface="ＭＳ Ｐゴシック"/>
                <a:cs typeface="ＭＳ Ｐゴシック"/>
              </a:rPr>
              <a:pPr/>
              <a:t>28</a:t>
            </a:fld>
            <a:endParaRPr lang="en-US" smtClean="0">
              <a:latin typeface="Arial" charset="0"/>
              <a:ea typeface="ＭＳ Ｐゴシック"/>
              <a:cs typeface="ＭＳ Ｐゴシック"/>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Title 1"/>
          <p:cNvSpPr>
            <a:spLocks noGrp="1"/>
          </p:cNvSpPr>
          <p:nvPr>
            <p:ph type="title"/>
          </p:nvPr>
        </p:nvSpPr>
        <p:spPr/>
        <p:txBody>
          <a:bodyPr/>
          <a:lstStyle/>
          <a:p>
            <a:r>
              <a:rPr lang="en-US" smtClean="0"/>
              <a:t>Guess my shoe size</a:t>
            </a:r>
          </a:p>
        </p:txBody>
      </p:sp>
      <p:sp>
        <p:nvSpPr>
          <p:cNvPr id="135170" name="Content Placeholder 2"/>
          <p:cNvSpPr>
            <a:spLocks noGrp="1"/>
          </p:cNvSpPr>
          <p:nvPr>
            <p:ph idx="1"/>
          </p:nvPr>
        </p:nvSpPr>
        <p:spPr/>
        <p:txBody>
          <a:bodyPr/>
          <a:lstStyle/>
          <a:p>
            <a:r>
              <a:rPr lang="en-US" smtClean="0"/>
              <a:t>Get into groups of about 5 folks</a:t>
            </a:r>
          </a:p>
          <a:p>
            <a:r>
              <a:rPr lang="en-US" smtClean="0"/>
              <a:t>Collect data on everyone’s height and shoe size</a:t>
            </a:r>
          </a:p>
          <a:p>
            <a:r>
              <a:rPr lang="en-US" smtClean="0"/>
              <a:t>Plot the data and use that to predict my shoe size</a:t>
            </a:r>
          </a:p>
        </p:txBody>
      </p:sp>
      <p:sp>
        <p:nvSpPr>
          <p:cNvPr id="135171" name="Slide Number Placeholder 3"/>
          <p:cNvSpPr>
            <a:spLocks noGrp="1"/>
          </p:cNvSpPr>
          <p:nvPr>
            <p:ph type="sldNum" sz="quarter" idx="10"/>
          </p:nvPr>
        </p:nvSpPr>
        <p:spPr>
          <a:noFill/>
        </p:spPr>
        <p:txBody>
          <a:bodyPr/>
          <a:lstStyle/>
          <a:p>
            <a:fld id="{8C65E353-9D2D-451A-8717-DFC40B92EAD2}" type="slidenum">
              <a:rPr lang="en-US" smtClean="0">
                <a:latin typeface="Arial" charset="0"/>
                <a:ea typeface="ＭＳ Ｐゴシック"/>
                <a:cs typeface="ＭＳ Ｐゴシック"/>
              </a:rPr>
              <a:pPr/>
              <a:t>29</a:t>
            </a:fld>
            <a:endParaRPr lang="en-US" smtClean="0">
              <a:latin typeface="Arial" charset="0"/>
              <a:ea typeface="ＭＳ Ｐゴシック"/>
              <a:cs typeface="ＭＳ Ｐゴシック"/>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What is Ecology?</a:t>
            </a:r>
          </a:p>
        </p:txBody>
      </p:sp>
      <p:sp>
        <p:nvSpPr>
          <p:cNvPr id="19458" name="Content Placeholder 2"/>
          <p:cNvSpPr>
            <a:spLocks noGrp="1"/>
          </p:cNvSpPr>
          <p:nvPr>
            <p:ph idx="1"/>
          </p:nvPr>
        </p:nvSpPr>
        <p:spPr/>
        <p:txBody>
          <a:bodyPr/>
          <a:lstStyle/>
          <a:p>
            <a:r>
              <a:rPr lang="en-US" smtClean="0"/>
              <a:t>Origin of word from Greek:</a:t>
            </a:r>
          </a:p>
          <a:p>
            <a:pPr algn="ctr">
              <a:buFontTx/>
              <a:buNone/>
            </a:pPr>
            <a:r>
              <a:rPr lang="en-US" i="1" smtClean="0"/>
              <a:t>oikos </a:t>
            </a:r>
            <a:r>
              <a:rPr lang="en-US" smtClean="0"/>
              <a:t>= household</a:t>
            </a:r>
          </a:p>
          <a:p>
            <a:pPr algn="ctr">
              <a:buFontTx/>
              <a:buNone/>
            </a:pPr>
            <a:r>
              <a:rPr lang="en-US" i="1" smtClean="0"/>
              <a:t>logos </a:t>
            </a:r>
            <a:r>
              <a:rPr lang="en-US" smtClean="0"/>
              <a:t>= study of</a:t>
            </a:r>
          </a:p>
          <a:p>
            <a:pPr>
              <a:buFontTx/>
              <a:buNone/>
            </a:pPr>
            <a:endParaRPr lang="en-US" smtClean="0"/>
          </a:p>
          <a:p>
            <a:r>
              <a:rPr lang="en-US" smtClean="0"/>
              <a:t>Interesting parallels to “Economics” </a:t>
            </a:r>
          </a:p>
        </p:txBody>
      </p:sp>
      <p:sp>
        <p:nvSpPr>
          <p:cNvPr id="19459" name="Slide Number Placeholder 3"/>
          <p:cNvSpPr>
            <a:spLocks noGrp="1"/>
          </p:cNvSpPr>
          <p:nvPr>
            <p:ph type="sldNum" sz="quarter" idx="10"/>
          </p:nvPr>
        </p:nvSpPr>
        <p:spPr>
          <a:noFill/>
        </p:spPr>
        <p:txBody>
          <a:bodyPr/>
          <a:lstStyle/>
          <a:p>
            <a:fld id="{F0B8E770-7365-47F5-8989-DC3399C1A948}" type="slidenum">
              <a:rPr lang="en-US" smtClean="0">
                <a:latin typeface="Arial" charset="0"/>
                <a:ea typeface="ＭＳ Ｐゴシック"/>
                <a:cs typeface="ＭＳ Ｐゴシック"/>
              </a:rPr>
              <a:pPr/>
              <a:t>3</a:t>
            </a:fld>
            <a:endParaRPr lang="en-US" smtClean="0">
              <a:latin typeface="Arial" charset="0"/>
              <a:ea typeface="ＭＳ Ｐゴシック"/>
              <a:cs typeface="ＭＳ Ｐゴシック"/>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itle 1"/>
          <p:cNvSpPr>
            <a:spLocks noGrp="1"/>
          </p:cNvSpPr>
          <p:nvPr>
            <p:ph type="title"/>
          </p:nvPr>
        </p:nvSpPr>
        <p:spPr/>
        <p:txBody>
          <a:bodyPr/>
          <a:lstStyle/>
          <a:p>
            <a:r>
              <a:rPr lang="en-US" smtClean="0"/>
              <a:t>Guess my shoe size</a:t>
            </a:r>
          </a:p>
        </p:txBody>
      </p:sp>
      <p:graphicFrame>
        <p:nvGraphicFramePr>
          <p:cNvPr id="7" name="Content Placeholder 6"/>
          <p:cNvGraphicFramePr>
            <a:graphicFrameLocks noGrp="1"/>
          </p:cNvGraphicFramePr>
          <p:nvPr>
            <p:ph sz="half" idx="1"/>
          </p:nvPr>
        </p:nvGraphicFramePr>
        <p:xfrm>
          <a:off x="762000" y="1752600"/>
          <a:ext cx="2781300" cy="4043363"/>
        </p:xfrm>
        <a:graphic>
          <a:graphicData uri="http://schemas.openxmlformats.org/drawingml/2006/table">
            <a:tbl>
              <a:tblPr/>
              <a:tblGrid>
                <a:gridCol w="1390650"/>
                <a:gridCol w="1390650"/>
              </a:tblGrid>
              <a:tr h="418523">
                <a:tc>
                  <a:txBody>
                    <a:bodyPr/>
                    <a:lstStyle/>
                    <a:p>
                      <a:pPr algn="ctr" fontAlgn="b"/>
                      <a:r>
                        <a:rPr lang="en-US" sz="1400" b="1" i="0" u="none" strike="noStrike" dirty="0">
                          <a:latin typeface="Verdana"/>
                        </a:rPr>
                        <a:t>U.S. Women's Shoe Size</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Inches</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8.6875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5.5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8.8125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6</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9.00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6.5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9.19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7</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9.31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7.5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9.50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8</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9.69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8.5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9.81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10.00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9.5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10.19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10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10.31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10.5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10.50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11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10.69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11.5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10.81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17632">
                <a:tc>
                  <a:txBody>
                    <a:bodyPr/>
                    <a:lstStyle/>
                    <a:p>
                      <a:pPr algn="ctr" fontAlgn="b"/>
                      <a:r>
                        <a:rPr lang="en-US" sz="1400" b="1" i="0" u="none" strike="noStrike">
                          <a:latin typeface="Verdana"/>
                        </a:rPr>
                        <a:t>12</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dirty="0">
                          <a:latin typeface="Verdana"/>
                        </a:rPr>
                        <a:t>11.00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8" name="Content Placeholder 7"/>
          <p:cNvGraphicFramePr>
            <a:graphicFrameLocks noGrp="1"/>
          </p:cNvGraphicFramePr>
          <p:nvPr>
            <p:ph sz="half" idx="2"/>
          </p:nvPr>
        </p:nvGraphicFramePr>
        <p:xfrm>
          <a:off x="4610100" y="1600200"/>
          <a:ext cx="3009900" cy="4733925"/>
        </p:xfrm>
        <a:graphic>
          <a:graphicData uri="http://schemas.openxmlformats.org/drawingml/2006/table">
            <a:tbl>
              <a:tblPr/>
              <a:tblGrid>
                <a:gridCol w="1504950"/>
                <a:gridCol w="1504950"/>
              </a:tblGrid>
              <a:tr h="375864">
                <a:tc>
                  <a:txBody>
                    <a:bodyPr/>
                    <a:lstStyle/>
                    <a:p>
                      <a:pPr algn="ctr" fontAlgn="b"/>
                      <a:r>
                        <a:rPr lang="en-US" sz="1400" b="1" i="0" u="none" strike="noStrike">
                          <a:latin typeface="Verdana"/>
                        </a:rPr>
                        <a:t>U.S. Men's Shoe Size</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Inches</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6</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9.31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6.5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7</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9.69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7.5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9.81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8</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8.5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10.19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10.31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9.5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10</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10.69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10.5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10.81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11.5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11.19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12</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11.31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12.5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11.5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13</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11.69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13.5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11.81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14</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12</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14.5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a:latin typeface="Verdana"/>
                        </a:rPr>
                        <a:t>12.19</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95449">
                <a:tc>
                  <a:txBody>
                    <a:bodyPr/>
                    <a:lstStyle/>
                    <a:p>
                      <a:pPr algn="ctr" fontAlgn="b"/>
                      <a:r>
                        <a:rPr lang="en-US" sz="1400" b="1" i="0" u="none" strike="noStrike">
                          <a:latin typeface="Verdana"/>
                        </a:rPr>
                        <a:t>15</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400" b="1" i="0" u="none" strike="noStrike" dirty="0">
                          <a:latin typeface="Verdana"/>
                        </a:rPr>
                        <a:t>12.31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6312" name="Slide Number Placeholder 3"/>
          <p:cNvSpPr>
            <a:spLocks noGrp="1"/>
          </p:cNvSpPr>
          <p:nvPr>
            <p:ph type="sldNum" sz="quarter" idx="10"/>
          </p:nvPr>
        </p:nvSpPr>
        <p:spPr>
          <a:noFill/>
        </p:spPr>
        <p:txBody>
          <a:bodyPr/>
          <a:lstStyle/>
          <a:p>
            <a:fld id="{08DC5EB0-8206-4C7D-8D8A-1A6935F3CC9C}" type="slidenum">
              <a:rPr lang="en-US" smtClean="0">
                <a:latin typeface="Arial" charset="0"/>
                <a:ea typeface="ＭＳ Ｐゴシック"/>
                <a:cs typeface="ＭＳ Ｐゴシック"/>
              </a:rPr>
              <a:pPr/>
              <a:t>30</a:t>
            </a:fld>
            <a:endParaRPr lang="en-US" smtClean="0">
              <a:latin typeface="Arial" charset="0"/>
              <a:ea typeface="ＭＳ Ｐゴシック"/>
              <a:cs typeface="ＭＳ Ｐゴシック"/>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5"/>
          <p:cNvSpPr>
            <a:spLocks noGrp="1"/>
          </p:cNvSpPr>
          <p:nvPr>
            <p:ph type="title"/>
          </p:nvPr>
        </p:nvSpPr>
        <p:spPr/>
        <p:txBody>
          <a:bodyPr/>
          <a:lstStyle/>
          <a:p>
            <a:r>
              <a:rPr lang="en-US" smtClean="0"/>
              <a:t>Guess my shoe size</a:t>
            </a:r>
          </a:p>
        </p:txBody>
      </p:sp>
      <p:sp>
        <p:nvSpPr>
          <p:cNvPr id="137218" name="Content Placeholder 6"/>
          <p:cNvSpPr>
            <a:spLocks noGrp="1"/>
          </p:cNvSpPr>
          <p:nvPr>
            <p:ph idx="1"/>
          </p:nvPr>
        </p:nvSpPr>
        <p:spPr/>
        <p:txBody>
          <a:bodyPr/>
          <a:lstStyle/>
          <a:p>
            <a:r>
              <a:rPr lang="en-US" smtClean="0"/>
              <a:t>I am 5’11”</a:t>
            </a:r>
          </a:p>
          <a:p>
            <a:r>
              <a:rPr lang="en-US" smtClean="0"/>
              <a:t>So what is my shoe size?</a:t>
            </a:r>
          </a:p>
        </p:txBody>
      </p:sp>
      <p:sp>
        <p:nvSpPr>
          <p:cNvPr id="137219" name="Slide Number Placeholder 4"/>
          <p:cNvSpPr>
            <a:spLocks noGrp="1"/>
          </p:cNvSpPr>
          <p:nvPr>
            <p:ph type="sldNum" sz="quarter" idx="10"/>
          </p:nvPr>
        </p:nvSpPr>
        <p:spPr>
          <a:noFill/>
        </p:spPr>
        <p:txBody>
          <a:bodyPr/>
          <a:lstStyle/>
          <a:p>
            <a:fld id="{3FA9171D-20DF-4E62-AE33-F40902D2909E}" type="slidenum">
              <a:rPr lang="en-US" smtClean="0">
                <a:latin typeface="Arial" charset="0"/>
                <a:ea typeface="ＭＳ Ｐゴシック"/>
                <a:cs typeface="ＭＳ Ｐゴシック"/>
              </a:rPr>
              <a:pPr/>
              <a:t>31</a:t>
            </a:fld>
            <a:endParaRPr lang="en-US" smtClean="0">
              <a:latin typeface="Arial" charset="0"/>
              <a:ea typeface="ＭＳ Ｐゴシック"/>
              <a:cs typeface="ＭＳ Ｐゴシック"/>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itle 1"/>
          <p:cNvSpPr>
            <a:spLocks noGrp="1"/>
          </p:cNvSpPr>
          <p:nvPr>
            <p:ph type="title"/>
          </p:nvPr>
        </p:nvSpPr>
        <p:spPr/>
        <p:txBody>
          <a:bodyPr/>
          <a:lstStyle/>
          <a:p>
            <a:r>
              <a:rPr lang="en-US" smtClean="0"/>
              <a:t>Conversions</a:t>
            </a:r>
          </a:p>
        </p:txBody>
      </p:sp>
      <p:sp>
        <p:nvSpPr>
          <p:cNvPr id="138242" name="Content Placeholder 2"/>
          <p:cNvSpPr>
            <a:spLocks noGrp="1"/>
          </p:cNvSpPr>
          <p:nvPr>
            <p:ph idx="1"/>
          </p:nvPr>
        </p:nvSpPr>
        <p:spPr/>
        <p:txBody>
          <a:bodyPr/>
          <a:lstStyle/>
          <a:p>
            <a:r>
              <a:rPr lang="en-US" smtClean="0"/>
              <a:t>How do you compare two items in a store?</a:t>
            </a:r>
          </a:p>
          <a:p>
            <a:r>
              <a:rPr lang="en-US" smtClean="0"/>
              <a:t>What goes into the price of an item?</a:t>
            </a:r>
          </a:p>
          <a:p>
            <a:r>
              <a:rPr lang="en-US" smtClean="0"/>
              <a:t>Does it usually cover the entire cost of the item?</a:t>
            </a:r>
          </a:p>
        </p:txBody>
      </p:sp>
      <p:sp>
        <p:nvSpPr>
          <p:cNvPr id="138243" name="Slide Number Placeholder 3"/>
          <p:cNvSpPr>
            <a:spLocks noGrp="1"/>
          </p:cNvSpPr>
          <p:nvPr>
            <p:ph type="sldNum" sz="quarter" idx="10"/>
          </p:nvPr>
        </p:nvSpPr>
        <p:spPr>
          <a:noFill/>
        </p:spPr>
        <p:txBody>
          <a:bodyPr/>
          <a:lstStyle/>
          <a:p>
            <a:fld id="{9D3A052A-B4C8-4C4F-8738-5282B8ECC387}" type="slidenum">
              <a:rPr lang="en-US" smtClean="0">
                <a:latin typeface="Arial" charset="0"/>
                <a:ea typeface="ＭＳ Ｐゴシック"/>
                <a:cs typeface="ＭＳ Ｐゴシック"/>
              </a:rPr>
              <a:pPr/>
              <a:t>32</a:t>
            </a:fld>
            <a:endParaRPr lang="en-US" smtClean="0">
              <a:latin typeface="Arial" charset="0"/>
              <a:ea typeface="ＭＳ Ｐゴシック"/>
              <a:cs typeface="ＭＳ Ｐゴシック"/>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Title 1"/>
          <p:cNvSpPr>
            <a:spLocks noGrp="1"/>
          </p:cNvSpPr>
          <p:nvPr>
            <p:ph type="title"/>
          </p:nvPr>
        </p:nvSpPr>
        <p:spPr/>
        <p:txBody>
          <a:bodyPr/>
          <a:lstStyle/>
          <a:p>
            <a:r>
              <a:rPr lang="en-US" smtClean="0"/>
              <a:t>Apples vs. Oranges</a:t>
            </a:r>
          </a:p>
        </p:txBody>
      </p:sp>
      <p:graphicFrame>
        <p:nvGraphicFramePr>
          <p:cNvPr id="5" name="Content Placeholder 4"/>
          <p:cNvGraphicFramePr>
            <a:graphicFrameLocks noGrp="1"/>
          </p:cNvGraphicFramePr>
          <p:nvPr>
            <p:ph idx="1"/>
          </p:nvPr>
        </p:nvGraphicFramePr>
        <p:xfrm>
          <a:off x="533400" y="1981200"/>
          <a:ext cx="7848600" cy="2971800"/>
        </p:xfrm>
        <a:graphic>
          <a:graphicData uri="http://schemas.openxmlformats.org/drawingml/2006/table">
            <a:tbl>
              <a:tblPr/>
              <a:tblGrid>
                <a:gridCol w="1962150"/>
                <a:gridCol w="1962150"/>
                <a:gridCol w="1962150"/>
                <a:gridCol w="1962150"/>
              </a:tblGrid>
              <a:tr h="964870">
                <a:tc>
                  <a:txBody>
                    <a:bodyPr/>
                    <a:lstStyle/>
                    <a:p>
                      <a:pPr algn="ctr" fontAlgn="b"/>
                      <a:r>
                        <a:rPr lang="en-US" sz="1800" b="1" i="0" u="none" strike="noStrike" dirty="0">
                          <a:latin typeface="Verdana"/>
                        </a:rPr>
                        <a:t>Cost</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M&amp;M color</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Granny Smith apple</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Navel Orange</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01732">
                <a:tc>
                  <a:txBody>
                    <a:bodyPr/>
                    <a:lstStyle/>
                    <a:p>
                      <a:pPr algn="ctr" fontAlgn="b"/>
                      <a:r>
                        <a:rPr lang="en-US" sz="1800" b="1" i="0" u="none" strike="noStrike">
                          <a:latin typeface="Verdana"/>
                        </a:rPr>
                        <a:t>Land</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red</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01732">
                <a:tc>
                  <a:txBody>
                    <a:bodyPr/>
                    <a:lstStyle/>
                    <a:p>
                      <a:pPr algn="ctr" fontAlgn="b"/>
                      <a:r>
                        <a:rPr lang="en-US" sz="1800" b="1" i="0" u="none" strike="noStrike">
                          <a:latin typeface="Verdana"/>
                        </a:rPr>
                        <a:t>Fertilizer</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blue</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2</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01732">
                <a:tc>
                  <a:txBody>
                    <a:bodyPr/>
                    <a:lstStyle/>
                    <a:p>
                      <a:pPr algn="ctr" fontAlgn="b"/>
                      <a:r>
                        <a:rPr lang="en-US" sz="1800" b="1" i="0" u="none" strike="noStrike">
                          <a:latin typeface="Verdana"/>
                        </a:rPr>
                        <a:t>Labor</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green</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2</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3</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501732">
                <a:tc>
                  <a:txBody>
                    <a:bodyPr/>
                    <a:lstStyle/>
                    <a:p>
                      <a:pPr algn="ctr" fontAlgn="b"/>
                      <a:r>
                        <a:rPr lang="en-US" sz="1800" b="1" i="0" u="none" strike="noStrike">
                          <a:latin typeface="Verdana"/>
                        </a:rPr>
                        <a:t>Transportation</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Brown</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a:latin typeface="Verdana"/>
                        </a:rPr>
                        <a:t>1</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US" sz="1800" b="1" i="0" u="none" strike="noStrike" dirty="0">
                          <a:latin typeface="Verdana"/>
                        </a:rPr>
                        <a:t>4</a:t>
                      </a:r>
                    </a:p>
                  </a:txBody>
                  <a:tcPr marL="12700" marR="12700" marT="1270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39298" name="Slide Number Placeholder 3"/>
          <p:cNvSpPr>
            <a:spLocks noGrp="1"/>
          </p:cNvSpPr>
          <p:nvPr>
            <p:ph type="sldNum" sz="quarter" idx="10"/>
          </p:nvPr>
        </p:nvSpPr>
        <p:spPr>
          <a:noFill/>
        </p:spPr>
        <p:txBody>
          <a:bodyPr/>
          <a:lstStyle/>
          <a:p>
            <a:fld id="{2E3230F6-FEE4-4991-A1A6-24744A2877C5}" type="slidenum">
              <a:rPr lang="en-US" smtClean="0">
                <a:latin typeface="Arial" charset="0"/>
                <a:ea typeface="ＭＳ Ｐゴシック"/>
                <a:cs typeface="ＭＳ Ｐゴシック"/>
              </a:rPr>
              <a:pPr/>
              <a:t>33</a:t>
            </a:fld>
            <a:endParaRPr lang="en-US" smtClean="0">
              <a:latin typeface="Arial" charset="0"/>
              <a:ea typeface="ＭＳ Ｐゴシック"/>
              <a:cs typeface="ＭＳ Ｐゴシック"/>
            </a:endParaRPr>
          </a:p>
        </p:txBody>
      </p:sp>
      <p:sp>
        <p:nvSpPr>
          <p:cNvPr id="139299" name="TextBox 5"/>
          <p:cNvSpPr txBox="1">
            <a:spLocks noChangeArrowheads="1"/>
          </p:cNvSpPr>
          <p:nvPr/>
        </p:nvSpPr>
        <p:spPr bwMode="auto">
          <a:xfrm>
            <a:off x="1447800" y="5181600"/>
            <a:ext cx="6705600" cy="923925"/>
          </a:xfrm>
          <a:prstGeom prst="rect">
            <a:avLst/>
          </a:prstGeom>
          <a:noFill/>
          <a:ln w="9525">
            <a:noFill/>
            <a:miter lim="800000"/>
            <a:headEnd/>
            <a:tailEnd/>
          </a:ln>
        </p:spPr>
        <p:txBody>
          <a:bodyPr>
            <a:spAutoFit/>
          </a:bodyPr>
          <a:lstStyle/>
          <a:p>
            <a:pPr eaLnBrk="0" hangingPunct="0"/>
            <a:r>
              <a:rPr lang="en-US"/>
              <a:t>How many apples can you make? How many oranges? How many different combinations can you make? What price would you charge for each?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p:txBody>
          <a:bodyPr/>
          <a:lstStyle/>
          <a:p>
            <a:r>
              <a:rPr lang="en-US" smtClean="0"/>
              <a:t>Interaction Populations</a:t>
            </a:r>
          </a:p>
        </p:txBody>
      </p:sp>
      <p:sp>
        <p:nvSpPr>
          <p:cNvPr id="293891" name="Rectangle 3"/>
          <p:cNvSpPr>
            <a:spLocks noGrp="1" noChangeArrowheads="1"/>
          </p:cNvSpPr>
          <p:nvPr>
            <p:ph type="body" idx="1"/>
          </p:nvPr>
        </p:nvSpPr>
        <p:spPr/>
        <p:txBody>
          <a:bodyPr>
            <a:normAutofit fontScale="85000" lnSpcReduction="20000"/>
          </a:bodyPr>
          <a:lstStyle/>
          <a:p>
            <a:pPr>
              <a:lnSpc>
                <a:spcPct val="90000"/>
              </a:lnSpc>
              <a:defRPr/>
            </a:pPr>
            <a:r>
              <a:rPr lang="en-US" dirty="0" smtClean="0"/>
              <a:t>Start </a:t>
            </a:r>
            <a:r>
              <a:rPr lang="en-US" dirty="0"/>
              <a:t>with</a:t>
            </a:r>
            <a:r>
              <a:rPr lang="en-US" dirty="0" smtClean="0"/>
              <a:t> 9 </a:t>
            </a:r>
            <a:r>
              <a:rPr lang="en-US" dirty="0"/>
              <a:t>rabbits spread across the meadow</a:t>
            </a:r>
          </a:p>
          <a:p>
            <a:pPr>
              <a:lnSpc>
                <a:spcPct val="90000"/>
              </a:lnSpc>
              <a:defRPr/>
            </a:pPr>
            <a:r>
              <a:rPr lang="en-US" dirty="0"/>
              <a:t>Toss the lynx square once to catch rabbits</a:t>
            </a:r>
            <a:endParaRPr lang="en-US" dirty="0" smtClean="0"/>
          </a:p>
          <a:p>
            <a:pPr>
              <a:lnSpc>
                <a:spcPct val="90000"/>
              </a:lnSpc>
              <a:defRPr/>
            </a:pPr>
            <a:r>
              <a:rPr lang="en-US" dirty="0" smtClean="0"/>
              <a:t>Lynx survives if land on (consumes) at least one rabbit</a:t>
            </a:r>
          </a:p>
          <a:p>
            <a:pPr>
              <a:lnSpc>
                <a:spcPct val="90000"/>
              </a:lnSpc>
              <a:defRPr/>
            </a:pPr>
            <a:r>
              <a:rPr lang="en-US" dirty="0" smtClean="0"/>
              <a:t>If lynx consumes 3 rabbits, lynx </a:t>
            </a:r>
            <a:r>
              <a:rPr lang="en-US" dirty="0"/>
              <a:t>survives and reproduces</a:t>
            </a:r>
          </a:p>
          <a:p>
            <a:pPr>
              <a:lnSpc>
                <a:spcPct val="90000"/>
              </a:lnSpc>
              <a:defRPr/>
            </a:pPr>
            <a:r>
              <a:rPr lang="en-US" dirty="0"/>
              <a:t>All rabbits breed so double the number of rabbits and disperse across the meadow</a:t>
            </a:r>
            <a:endParaRPr lang="en-US" dirty="0" smtClean="0"/>
          </a:p>
          <a:p>
            <a:pPr>
              <a:lnSpc>
                <a:spcPct val="90000"/>
              </a:lnSpc>
              <a:defRPr/>
            </a:pPr>
            <a:r>
              <a:rPr lang="en-US" dirty="0" smtClean="0"/>
              <a:t>If </a:t>
            </a:r>
            <a:r>
              <a:rPr lang="en-US" dirty="0"/>
              <a:t>no lynx, one immigrates. If no rabbits, 3 immigrate</a:t>
            </a:r>
          </a:p>
          <a:p>
            <a:pPr>
              <a:lnSpc>
                <a:spcPct val="90000"/>
              </a:lnSpc>
              <a:defRPr/>
            </a:pPr>
            <a:r>
              <a:rPr lang="en-US" dirty="0"/>
              <a:t>Repeat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p:cNvSpPr>
            <a:spLocks noGrp="1"/>
          </p:cNvSpPr>
          <p:nvPr>
            <p:ph type="title"/>
          </p:nvPr>
        </p:nvSpPr>
        <p:spPr/>
        <p:txBody>
          <a:bodyPr/>
          <a:lstStyle/>
          <a:p>
            <a:r>
              <a:rPr lang="en-US" smtClean="0"/>
              <a:t>Footprint</a:t>
            </a:r>
          </a:p>
        </p:txBody>
      </p:sp>
      <p:pic>
        <p:nvPicPr>
          <p:cNvPr id="141314" name="Content Placeholder 4" descr="footprint.jpg"/>
          <p:cNvPicPr>
            <a:picLocks noGrp="1" noChangeAspect="1"/>
          </p:cNvPicPr>
          <p:nvPr>
            <p:ph idx="1"/>
          </p:nvPr>
        </p:nvPicPr>
        <p:blipFill>
          <a:blip r:embed="rId2"/>
          <a:srcRect l="-58247" r="-58247"/>
          <a:stretch>
            <a:fillRect/>
          </a:stretch>
        </p:blipFill>
        <p:spPr/>
      </p:pic>
      <p:sp>
        <p:nvSpPr>
          <p:cNvPr id="141315" name="Slide Number Placeholder 3"/>
          <p:cNvSpPr>
            <a:spLocks noGrp="1"/>
          </p:cNvSpPr>
          <p:nvPr>
            <p:ph type="sldNum" sz="quarter" idx="10"/>
          </p:nvPr>
        </p:nvSpPr>
        <p:spPr>
          <a:noFill/>
        </p:spPr>
        <p:txBody>
          <a:bodyPr/>
          <a:lstStyle/>
          <a:p>
            <a:fld id="{9DC2EB00-8160-4C92-95C0-B92F9666D21E}" type="slidenum">
              <a:rPr lang="en-US" smtClean="0">
                <a:latin typeface="Arial" charset="0"/>
                <a:ea typeface="ＭＳ Ｐゴシック"/>
                <a:cs typeface="ＭＳ Ｐゴシック"/>
              </a:rPr>
              <a:pPr/>
              <a:t>35</a:t>
            </a:fld>
            <a:endParaRPr lang="en-US" smtClean="0">
              <a:latin typeface="Arial" charset="0"/>
              <a:ea typeface="ＭＳ Ｐゴシック"/>
              <a:cs typeface="ＭＳ Ｐゴシック"/>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Title 1"/>
          <p:cNvSpPr>
            <a:spLocks noGrp="1"/>
          </p:cNvSpPr>
          <p:nvPr>
            <p:ph type="title"/>
          </p:nvPr>
        </p:nvSpPr>
        <p:spPr/>
        <p:txBody>
          <a:bodyPr/>
          <a:lstStyle/>
          <a:p>
            <a:r>
              <a:rPr lang="en-US" smtClean="0"/>
              <a:t>Biological Concepts</a:t>
            </a:r>
          </a:p>
        </p:txBody>
      </p:sp>
      <p:sp>
        <p:nvSpPr>
          <p:cNvPr id="142338" name="Content Placeholder 2"/>
          <p:cNvSpPr>
            <a:spLocks noGrp="1"/>
          </p:cNvSpPr>
          <p:nvPr>
            <p:ph idx="1"/>
          </p:nvPr>
        </p:nvSpPr>
        <p:spPr/>
        <p:txBody>
          <a:bodyPr/>
          <a:lstStyle/>
          <a:p>
            <a:r>
              <a:rPr lang="en-US" smtClean="0"/>
              <a:t>Carrying capacity</a:t>
            </a:r>
          </a:p>
          <a:p>
            <a:r>
              <a:rPr lang="en-US" smtClean="0"/>
              <a:t>Ecosystem</a:t>
            </a:r>
          </a:p>
          <a:p>
            <a:r>
              <a:rPr lang="en-US" smtClean="0"/>
              <a:t>Source-sink</a:t>
            </a:r>
          </a:p>
          <a:p>
            <a:r>
              <a:rPr lang="en-US" smtClean="0"/>
              <a:t>Carbon footprint</a:t>
            </a:r>
          </a:p>
          <a:p>
            <a:r>
              <a:rPr lang="en-US" smtClean="0"/>
              <a:t>Sustainability</a:t>
            </a:r>
          </a:p>
        </p:txBody>
      </p:sp>
      <p:sp>
        <p:nvSpPr>
          <p:cNvPr id="142339" name="Slide Number Placeholder 3"/>
          <p:cNvSpPr>
            <a:spLocks noGrp="1"/>
          </p:cNvSpPr>
          <p:nvPr>
            <p:ph type="sldNum" sz="quarter" idx="10"/>
          </p:nvPr>
        </p:nvSpPr>
        <p:spPr>
          <a:noFill/>
        </p:spPr>
        <p:txBody>
          <a:bodyPr/>
          <a:lstStyle/>
          <a:p>
            <a:fld id="{AF577DEA-740A-487A-A83F-67751188CC43}" type="slidenum">
              <a:rPr lang="en-US" smtClean="0">
                <a:latin typeface="Arial" charset="0"/>
                <a:ea typeface="ＭＳ Ｐゴシック"/>
                <a:cs typeface="ＭＳ Ｐゴシック"/>
              </a:rPr>
              <a:pPr/>
              <a:t>36</a:t>
            </a:fld>
            <a:endParaRPr lang="en-US" smtClean="0">
              <a:latin typeface="Arial" charset="0"/>
              <a:ea typeface="ＭＳ Ｐゴシック"/>
              <a:cs typeface="ＭＳ Ｐゴシック"/>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Title 1"/>
          <p:cNvSpPr>
            <a:spLocks noGrp="1"/>
          </p:cNvSpPr>
          <p:nvPr>
            <p:ph type="title"/>
          </p:nvPr>
        </p:nvSpPr>
        <p:spPr/>
        <p:txBody>
          <a:bodyPr/>
          <a:lstStyle/>
          <a:p>
            <a:r>
              <a:rPr lang="en-US" smtClean="0"/>
              <a:t>Mathematical Concepts</a:t>
            </a:r>
          </a:p>
        </p:txBody>
      </p:sp>
      <p:sp>
        <p:nvSpPr>
          <p:cNvPr id="143362" name="Content Placeholder 2"/>
          <p:cNvSpPr>
            <a:spLocks noGrp="1"/>
          </p:cNvSpPr>
          <p:nvPr>
            <p:ph idx="1"/>
          </p:nvPr>
        </p:nvSpPr>
        <p:spPr/>
        <p:txBody>
          <a:bodyPr/>
          <a:lstStyle/>
          <a:p>
            <a:r>
              <a:rPr lang="en-US" smtClean="0"/>
              <a:t>Conversion factors</a:t>
            </a:r>
          </a:p>
          <a:p>
            <a:r>
              <a:rPr lang="en-US" smtClean="0"/>
              <a:t>Log-scale plots</a:t>
            </a:r>
          </a:p>
          <a:p>
            <a:r>
              <a:rPr lang="en-US" smtClean="0"/>
              <a:t>Graph analysis</a:t>
            </a:r>
          </a:p>
          <a:p>
            <a:r>
              <a:rPr lang="en-US" smtClean="0"/>
              <a:t>Estimation</a:t>
            </a:r>
          </a:p>
          <a:p>
            <a:r>
              <a:rPr lang="en-US" smtClean="0"/>
              <a:t>Modeling</a:t>
            </a:r>
          </a:p>
          <a:p>
            <a:endParaRPr lang="en-US" smtClean="0"/>
          </a:p>
        </p:txBody>
      </p:sp>
      <p:sp>
        <p:nvSpPr>
          <p:cNvPr id="143363" name="Slide Number Placeholder 3"/>
          <p:cNvSpPr>
            <a:spLocks noGrp="1"/>
          </p:cNvSpPr>
          <p:nvPr>
            <p:ph type="sldNum" sz="quarter" idx="10"/>
          </p:nvPr>
        </p:nvSpPr>
        <p:spPr>
          <a:noFill/>
        </p:spPr>
        <p:txBody>
          <a:bodyPr/>
          <a:lstStyle/>
          <a:p>
            <a:fld id="{6E112F19-CC94-4438-8DF4-0EF7678A2B7E}" type="slidenum">
              <a:rPr lang="en-US" smtClean="0">
                <a:latin typeface="Arial" charset="0"/>
                <a:ea typeface="ＭＳ Ｐゴシック"/>
                <a:cs typeface="ＭＳ Ｐゴシック"/>
              </a:rPr>
              <a:pPr/>
              <a:t>37</a:t>
            </a:fld>
            <a:endParaRPr lang="en-US" smtClean="0">
              <a:latin typeface="Arial" charset="0"/>
              <a:ea typeface="ＭＳ Ｐゴシック"/>
              <a:cs typeface="ＭＳ Ｐゴシック"/>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p:cNvSpPr>
            <a:spLocks noGrp="1"/>
          </p:cNvSpPr>
          <p:nvPr>
            <p:ph type="title"/>
          </p:nvPr>
        </p:nvSpPr>
        <p:spPr/>
        <p:txBody>
          <a:bodyPr/>
          <a:lstStyle/>
          <a:p>
            <a:r>
              <a:rPr lang="en-US" smtClean="0"/>
              <a:t>Log-scale Plots</a:t>
            </a:r>
          </a:p>
        </p:txBody>
      </p:sp>
      <p:sp>
        <p:nvSpPr>
          <p:cNvPr id="144386" name="Slide Number Placeholder 3"/>
          <p:cNvSpPr>
            <a:spLocks noGrp="1"/>
          </p:cNvSpPr>
          <p:nvPr>
            <p:ph type="sldNum" sz="quarter" idx="10"/>
          </p:nvPr>
        </p:nvSpPr>
        <p:spPr>
          <a:noFill/>
        </p:spPr>
        <p:txBody>
          <a:bodyPr/>
          <a:lstStyle/>
          <a:p>
            <a:fld id="{E7D3BDA6-6AC6-45BB-AA3D-A56A31F5BE08}" type="slidenum">
              <a:rPr lang="en-US" smtClean="0">
                <a:latin typeface="Arial" charset="0"/>
                <a:ea typeface="ＭＳ Ｐゴシック"/>
                <a:cs typeface="ＭＳ Ｐゴシック"/>
              </a:rPr>
              <a:pPr/>
              <a:t>38</a:t>
            </a:fld>
            <a:endParaRPr lang="en-US" smtClean="0">
              <a:latin typeface="Arial" charset="0"/>
              <a:ea typeface="ＭＳ Ｐゴシック"/>
              <a:cs typeface="ＭＳ Ｐゴシック"/>
            </a:endParaRPr>
          </a:p>
        </p:txBody>
      </p:sp>
      <p:graphicFrame>
        <p:nvGraphicFramePr>
          <p:cNvPr id="7" name="Content Placeholder 6"/>
          <p:cNvGraphicFramePr>
            <a:graphicFrameLocks noGrp="1"/>
          </p:cNvGraphicFramePr>
          <p:nvPr>
            <p:ph sz="half" idx="1"/>
          </p:nvPr>
        </p:nvGraphicFramePr>
        <p:xfrm>
          <a:off x="685800" y="1981200"/>
          <a:ext cx="3810000" cy="4114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half" idx="2"/>
          </p:nvPr>
        </p:nvGraphicFramePr>
        <p:xfrm>
          <a:off x="4648200" y="1981200"/>
          <a:ext cx="3810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9" name="5-Point Star 8"/>
          <p:cNvSpPr/>
          <p:nvPr/>
        </p:nvSpPr>
        <p:spPr bwMode="auto">
          <a:xfrm>
            <a:off x="3429000" y="4114800"/>
            <a:ext cx="304800" cy="228600"/>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latin typeface="Arial" pitchFamily="-112" charset="0"/>
              <a:ea typeface="ＭＳ Ｐゴシック" pitchFamily="-112" charset="-128"/>
              <a:cs typeface="ＭＳ Ｐゴシック" pitchFamily="-112" charset="-128"/>
            </a:endParaRPr>
          </a:p>
        </p:txBody>
      </p:sp>
      <p:sp>
        <p:nvSpPr>
          <p:cNvPr id="10" name="5-Point Star 9"/>
          <p:cNvSpPr/>
          <p:nvPr/>
        </p:nvSpPr>
        <p:spPr bwMode="auto">
          <a:xfrm>
            <a:off x="7416800" y="2717800"/>
            <a:ext cx="304800" cy="228600"/>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a:latin typeface="Arial" pitchFamily="-112" charset="0"/>
              <a:ea typeface="ＭＳ Ｐゴシック" pitchFamily="-112" charset="-128"/>
              <a:cs typeface="ＭＳ Ｐゴシック" pitchFamily="-112"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Title 1"/>
          <p:cNvSpPr>
            <a:spLocks noGrp="1"/>
          </p:cNvSpPr>
          <p:nvPr>
            <p:ph type="title"/>
          </p:nvPr>
        </p:nvSpPr>
        <p:spPr/>
        <p:txBody>
          <a:bodyPr/>
          <a:lstStyle/>
          <a:p>
            <a:r>
              <a:rPr lang="en-US" smtClean="0"/>
              <a:t>Food Webs</a:t>
            </a:r>
          </a:p>
        </p:txBody>
      </p:sp>
      <p:pic>
        <p:nvPicPr>
          <p:cNvPr id="145410" name="Content Placeholder 4" descr="foodweb.gif"/>
          <p:cNvPicPr>
            <a:picLocks noGrp="1" noChangeAspect="1"/>
          </p:cNvPicPr>
          <p:nvPr>
            <p:ph idx="1"/>
          </p:nvPr>
        </p:nvPicPr>
        <p:blipFill>
          <a:blip r:embed="rId2"/>
          <a:srcRect l="-23276" r="-23276"/>
          <a:stretch>
            <a:fillRect/>
          </a:stretch>
        </p:blipFill>
        <p:spPr>
          <a:xfrm>
            <a:off x="414338" y="1676400"/>
            <a:ext cx="8348662" cy="4419600"/>
          </a:xfrm>
        </p:spPr>
      </p:pic>
      <p:sp>
        <p:nvSpPr>
          <p:cNvPr id="145411" name="Slide Number Placeholder 3"/>
          <p:cNvSpPr>
            <a:spLocks noGrp="1"/>
          </p:cNvSpPr>
          <p:nvPr>
            <p:ph type="sldNum" sz="quarter" idx="10"/>
          </p:nvPr>
        </p:nvSpPr>
        <p:spPr>
          <a:noFill/>
        </p:spPr>
        <p:txBody>
          <a:bodyPr/>
          <a:lstStyle/>
          <a:p>
            <a:fld id="{F2F725B8-FB1B-45D0-A650-FC8C6AE551F5}" type="slidenum">
              <a:rPr lang="en-US" smtClean="0">
                <a:latin typeface="Arial" charset="0"/>
                <a:ea typeface="ＭＳ Ｐゴシック"/>
                <a:cs typeface="ＭＳ Ｐゴシック"/>
              </a:rPr>
              <a:pPr/>
              <a:t>39</a:t>
            </a:fld>
            <a:endParaRPr lang="en-US" smtClean="0">
              <a:latin typeface="Arial" charset="0"/>
              <a:ea typeface="ＭＳ Ｐゴシック"/>
              <a:cs typeface="ＭＳ Ｐゴシック"/>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What is Ecology?</a:t>
            </a:r>
          </a:p>
        </p:txBody>
      </p:sp>
      <p:sp>
        <p:nvSpPr>
          <p:cNvPr id="3" name="Content Placeholder 2"/>
          <p:cNvSpPr>
            <a:spLocks noGrp="1"/>
          </p:cNvSpPr>
          <p:nvPr>
            <p:ph idx="1"/>
          </p:nvPr>
        </p:nvSpPr>
        <p:spPr/>
        <p:txBody>
          <a:bodyPr/>
          <a:lstStyle/>
          <a:p>
            <a:pPr>
              <a:buFontTx/>
              <a:buNone/>
            </a:pPr>
            <a:r>
              <a:rPr lang="en-US" smtClean="0"/>
              <a:t>Merriam-Webster:</a:t>
            </a:r>
          </a:p>
          <a:p>
            <a:pPr>
              <a:buFontTx/>
              <a:buAutoNum type="arabicPeriod"/>
            </a:pPr>
            <a:r>
              <a:rPr lang="en-US" smtClean="0"/>
              <a:t>a branch of science concerned with the interrelationship of organisms and their environments</a:t>
            </a:r>
          </a:p>
          <a:p>
            <a:pPr>
              <a:buFontTx/>
              <a:buAutoNum type="arabicPeriod"/>
            </a:pPr>
            <a:r>
              <a:rPr lang="en-US" smtClean="0"/>
              <a:t>the totality or pattern of relations between organisms and their environment</a:t>
            </a:r>
          </a:p>
        </p:txBody>
      </p:sp>
      <p:sp>
        <p:nvSpPr>
          <p:cNvPr id="20483" name="Slide Number Placeholder 3"/>
          <p:cNvSpPr>
            <a:spLocks noGrp="1"/>
          </p:cNvSpPr>
          <p:nvPr>
            <p:ph type="sldNum" sz="quarter" idx="10"/>
          </p:nvPr>
        </p:nvSpPr>
        <p:spPr>
          <a:noFill/>
        </p:spPr>
        <p:txBody>
          <a:bodyPr/>
          <a:lstStyle/>
          <a:p>
            <a:fld id="{58F92DFB-A07A-4EA8-9058-3996C7791492}" type="slidenum">
              <a:rPr lang="en-US" smtClean="0">
                <a:latin typeface="Arial" charset="0"/>
                <a:ea typeface="ＭＳ Ｐゴシック"/>
                <a:cs typeface="ＭＳ Ｐゴシック"/>
              </a:rPr>
              <a:pPr/>
              <a:t>4</a:t>
            </a:fld>
            <a:endParaRPr lang="en-US" smtClean="0">
              <a:latin typeface="Arial" charset="0"/>
              <a:ea typeface="ＭＳ Ｐゴシック"/>
              <a:cs typeface="ＭＳ Ｐゴシック"/>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Title 1"/>
          <p:cNvSpPr>
            <a:spLocks noGrp="1"/>
          </p:cNvSpPr>
          <p:nvPr>
            <p:ph type="title"/>
          </p:nvPr>
        </p:nvSpPr>
        <p:spPr/>
        <p:txBody>
          <a:bodyPr/>
          <a:lstStyle/>
          <a:p>
            <a:r>
              <a:rPr lang="en-US" smtClean="0"/>
              <a:t>Biological Concepts</a:t>
            </a:r>
          </a:p>
        </p:txBody>
      </p:sp>
      <p:sp>
        <p:nvSpPr>
          <p:cNvPr id="146434" name="Content Placeholder 2"/>
          <p:cNvSpPr>
            <a:spLocks noGrp="1"/>
          </p:cNvSpPr>
          <p:nvPr>
            <p:ph idx="1"/>
          </p:nvPr>
        </p:nvSpPr>
        <p:spPr/>
        <p:txBody>
          <a:bodyPr/>
          <a:lstStyle/>
          <a:p>
            <a:r>
              <a:rPr lang="en-US" smtClean="0"/>
              <a:t>Food chains/webs</a:t>
            </a:r>
          </a:p>
          <a:p>
            <a:r>
              <a:rPr lang="en-US" smtClean="0"/>
              <a:t>Trophic level</a:t>
            </a:r>
          </a:p>
          <a:p>
            <a:r>
              <a:rPr lang="en-US" smtClean="0"/>
              <a:t>Energy flow</a:t>
            </a:r>
          </a:p>
          <a:p>
            <a:r>
              <a:rPr lang="en-US" smtClean="0"/>
              <a:t>Producers, consumers</a:t>
            </a:r>
          </a:p>
          <a:p>
            <a:r>
              <a:rPr lang="en-US" smtClean="0"/>
              <a:t>Predator vs. prey</a:t>
            </a:r>
          </a:p>
          <a:p>
            <a:r>
              <a:rPr lang="en-US" smtClean="0"/>
              <a:t>Keystone species</a:t>
            </a:r>
          </a:p>
        </p:txBody>
      </p:sp>
      <p:sp>
        <p:nvSpPr>
          <p:cNvPr id="146435" name="Slide Number Placeholder 3"/>
          <p:cNvSpPr>
            <a:spLocks noGrp="1"/>
          </p:cNvSpPr>
          <p:nvPr>
            <p:ph type="sldNum" sz="quarter" idx="10"/>
          </p:nvPr>
        </p:nvSpPr>
        <p:spPr>
          <a:noFill/>
        </p:spPr>
        <p:txBody>
          <a:bodyPr/>
          <a:lstStyle/>
          <a:p>
            <a:fld id="{21E56742-45B5-4A6B-AE86-FD4DA9BE4890}" type="slidenum">
              <a:rPr lang="en-US" smtClean="0">
                <a:latin typeface="Arial" charset="0"/>
                <a:ea typeface="ＭＳ Ｐゴシック"/>
                <a:cs typeface="ＭＳ Ｐゴシック"/>
              </a:rPr>
              <a:pPr/>
              <a:t>40</a:t>
            </a:fld>
            <a:endParaRPr lang="en-US" smtClean="0">
              <a:latin typeface="Arial" charset="0"/>
              <a:ea typeface="ＭＳ Ｐゴシック"/>
              <a:cs typeface="ＭＳ Ｐゴシック"/>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Title 1"/>
          <p:cNvSpPr>
            <a:spLocks noGrp="1"/>
          </p:cNvSpPr>
          <p:nvPr>
            <p:ph type="title"/>
          </p:nvPr>
        </p:nvSpPr>
        <p:spPr/>
        <p:txBody>
          <a:bodyPr/>
          <a:lstStyle/>
          <a:p>
            <a:r>
              <a:rPr lang="en-US" smtClean="0"/>
              <a:t>Mathematical Concepts</a:t>
            </a:r>
          </a:p>
        </p:txBody>
      </p:sp>
      <p:sp>
        <p:nvSpPr>
          <p:cNvPr id="147458" name="Content Placeholder 2"/>
          <p:cNvSpPr>
            <a:spLocks noGrp="1"/>
          </p:cNvSpPr>
          <p:nvPr>
            <p:ph idx="1"/>
          </p:nvPr>
        </p:nvSpPr>
        <p:spPr/>
        <p:txBody>
          <a:bodyPr/>
          <a:lstStyle/>
          <a:p>
            <a:r>
              <a:rPr lang="en-US" smtClean="0"/>
              <a:t>Digraph</a:t>
            </a:r>
          </a:p>
          <a:p>
            <a:r>
              <a:rPr lang="en-US" smtClean="0"/>
              <a:t>Path length</a:t>
            </a:r>
          </a:p>
          <a:p>
            <a:r>
              <a:rPr lang="en-US" smtClean="0"/>
              <a:t>Arcs/arrows</a:t>
            </a:r>
          </a:p>
          <a:p>
            <a:r>
              <a:rPr lang="en-US" smtClean="0"/>
              <a:t>Points/Vertex</a:t>
            </a:r>
          </a:p>
          <a:p>
            <a:r>
              <a:rPr lang="en-US" smtClean="0"/>
              <a:t>Order of magnitude</a:t>
            </a:r>
          </a:p>
          <a:p>
            <a:r>
              <a:rPr lang="en-US" smtClean="0"/>
              <a:t>Rates and flows</a:t>
            </a:r>
          </a:p>
          <a:p>
            <a:r>
              <a:rPr lang="en-US" smtClean="0"/>
              <a:t>Modeling</a:t>
            </a:r>
          </a:p>
        </p:txBody>
      </p:sp>
      <p:sp>
        <p:nvSpPr>
          <p:cNvPr id="147459" name="Slide Number Placeholder 3"/>
          <p:cNvSpPr>
            <a:spLocks noGrp="1"/>
          </p:cNvSpPr>
          <p:nvPr>
            <p:ph type="sldNum" sz="quarter" idx="10"/>
          </p:nvPr>
        </p:nvSpPr>
        <p:spPr>
          <a:noFill/>
        </p:spPr>
        <p:txBody>
          <a:bodyPr/>
          <a:lstStyle/>
          <a:p>
            <a:fld id="{9B5F282E-61D1-42EB-93CB-77097861D8C3}" type="slidenum">
              <a:rPr lang="en-US" smtClean="0">
                <a:latin typeface="Arial" charset="0"/>
                <a:ea typeface="ＭＳ Ｐゴシック"/>
                <a:cs typeface="ＭＳ Ｐゴシック"/>
              </a:rPr>
              <a:pPr/>
              <a:t>41</a:t>
            </a:fld>
            <a:endParaRPr lang="en-US" smtClean="0">
              <a:latin typeface="Arial" charset="0"/>
              <a:ea typeface="ＭＳ Ｐゴシック"/>
              <a:cs typeface="ＭＳ Ｐゴシック"/>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p:cNvSpPr>
            <a:spLocks noGrp="1"/>
          </p:cNvSpPr>
          <p:nvPr>
            <p:ph type="title"/>
          </p:nvPr>
        </p:nvSpPr>
        <p:spPr/>
        <p:txBody>
          <a:bodyPr/>
          <a:lstStyle/>
          <a:p>
            <a:r>
              <a:rPr lang="en-US" smtClean="0"/>
              <a:t>Math Concepts</a:t>
            </a:r>
          </a:p>
        </p:txBody>
      </p:sp>
      <p:sp>
        <p:nvSpPr>
          <p:cNvPr id="148482" name="Content Placeholder 2"/>
          <p:cNvSpPr>
            <a:spLocks noGrp="1"/>
          </p:cNvSpPr>
          <p:nvPr>
            <p:ph idx="1"/>
          </p:nvPr>
        </p:nvSpPr>
        <p:spPr/>
        <p:txBody>
          <a:bodyPr/>
          <a:lstStyle/>
          <a:p>
            <a:r>
              <a:rPr lang="en-US" smtClean="0"/>
              <a:t>Digraph = directed graph</a:t>
            </a:r>
          </a:p>
        </p:txBody>
      </p:sp>
      <p:sp>
        <p:nvSpPr>
          <p:cNvPr id="148483" name="Slide Number Placeholder 3"/>
          <p:cNvSpPr>
            <a:spLocks noGrp="1"/>
          </p:cNvSpPr>
          <p:nvPr>
            <p:ph type="sldNum" sz="quarter" idx="10"/>
          </p:nvPr>
        </p:nvSpPr>
        <p:spPr>
          <a:noFill/>
        </p:spPr>
        <p:txBody>
          <a:bodyPr/>
          <a:lstStyle/>
          <a:p>
            <a:fld id="{C31A6332-B02E-47A0-B879-B39A3DDEC336}" type="slidenum">
              <a:rPr lang="en-US" smtClean="0">
                <a:latin typeface="Arial" charset="0"/>
                <a:ea typeface="ＭＳ Ｐゴシック"/>
                <a:cs typeface="ＭＳ Ｐゴシック"/>
              </a:rPr>
              <a:pPr/>
              <a:t>42</a:t>
            </a:fld>
            <a:endParaRPr lang="en-US" smtClean="0">
              <a:latin typeface="Arial" charset="0"/>
              <a:ea typeface="ＭＳ Ｐゴシック"/>
              <a:cs typeface="ＭＳ Ｐゴシック"/>
            </a:endParaRPr>
          </a:p>
        </p:txBody>
      </p:sp>
      <p:graphicFrame>
        <p:nvGraphicFramePr>
          <p:cNvPr id="5" name="Diagram 4"/>
          <p:cNvGraphicFramePr/>
          <p:nvPr/>
        </p:nvGraphicFramePr>
        <p:xfrm>
          <a:off x="533400" y="2489200"/>
          <a:ext cx="8229600" cy="307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8485" name="Right Brace 5"/>
          <p:cNvSpPr>
            <a:spLocks/>
          </p:cNvSpPr>
          <p:nvPr/>
        </p:nvSpPr>
        <p:spPr bwMode="auto">
          <a:xfrm rot="-5400000" flipH="1" flipV="1">
            <a:off x="4229100" y="1028700"/>
            <a:ext cx="914400" cy="8458200"/>
          </a:xfrm>
          <a:prstGeom prst="rightBrace">
            <a:avLst>
              <a:gd name="adj1" fmla="val 8351"/>
              <a:gd name="adj2" fmla="val 50000"/>
            </a:avLst>
          </a:prstGeom>
          <a:noFill/>
          <a:ln w="9525" algn="ctr">
            <a:solidFill>
              <a:schemeClr val="tx1"/>
            </a:solidFill>
            <a:round/>
            <a:headEnd/>
            <a:tailEnd/>
          </a:ln>
        </p:spPr>
        <p:txBody>
          <a:bodyPr/>
          <a:lstStyle/>
          <a:p>
            <a:pPr eaLnBrk="0" hangingPunct="0"/>
            <a:endParaRPr lang="en-US"/>
          </a:p>
        </p:txBody>
      </p:sp>
      <p:sp>
        <p:nvSpPr>
          <p:cNvPr id="148486" name="TextBox 6"/>
          <p:cNvSpPr txBox="1">
            <a:spLocks noChangeArrowheads="1"/>
          </p:cNvSpPr>
          <p:nvPr/>
        </p:nvSpPr>
        <p:spPr bwMode="auto">
          <a:xfrm>
            <a:off x="4114800" y="5791200"/>
            <a:ext cx="1524000" cy="369888"/>
          </a:xfrm>
          <a:prstGeom prst="rect">
            <a:avLst/>
          </a:prstGeom>
          <a:noFill/>
          <a:ln w="9525">
            <a:noFill/>
            <a:miter lim="800000"/>
            <a:headEnd/>
            <a:tailEnd/>
          </a:ln>
        </p:spPr>
        <p:txBody>
          <a:bodyPr>
            <a:spAutoFit/>
          </a:bodyPr>
          <a:lstStyle/>
          <a:p>
            <a:pPr eaLnBrk="0" hangingPunct="0"/>
            <a:r>
              <a:rPr lang="en-US"/>
              <a:t>Arc Length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Title 1"/>
          <p:cNvSpPr>
            <a:spLocks noGrp="1"/>
          </p:cNvSpPr>
          <p:nvPr>
            <p:ph type="title"/>
          </p:nvPr>
        </p:nvSpPr>
        <p:spPr/>
        <p:txBody>
          <a:bodyPr/>
          <a:lstStyle/>
          <a:p>
            <a:r>
              <a:rPr lang="en-US" smtClean="0"/>
              <a:t>Habitat Selection</a:t>
            </a:r>
          </a:p>
        </p:txBody>
      </p:sp>
      <p:pic>
        <p:nvPicPr>
          <p:cNvPr id="149506" name="Content Placeholder 4" descr="squirrels1.jpg"/>
          <p:cNvPicPr>
            <a:picLocks noGrp="1" noChangeAspect="1"/>
          </p:cNvPicPr>
          <p:nvPr>
            <p:ph idx="1"/>
          </p:nvPr>
        </p:nvPicPr>
        <p:blipFill>
          <a:blip r:embed="rId2"/>
          <a:srcRect l="-12569" r="-12569"/>
          <a:stretch>
            <a:fillRect/>
          </a:stretch>
        </p:blipFill>
        <p:spPr/>
      </p:pic>
      <p:sp>
        <p:nvSpPr>
          <p:cNvPr id="149507" name="Slide Number Placeholder 3"/>
          <p:cNvSpPr>
            <a:spLocks noGrp="1"/>
          </p:cNvSpPr>
          <p:nvPr>
            <p:ph type="sldNum" sz="quarter" idx="10"/>
          </p:nvPr>
        </p:nvSpPr>
        <p:spPr>
          <a:noFill/>
        </p:spPr>
        <p:txBody>
          <a:bodyPr/>
          <a:lstStyle/>
          <a:p>
            <a:fld id="{6ECE35AA-0B24-49ED-895C-C91A737AB78E}" type="slidenum">
              <a:rPr lang="en-US" smtClean="0">
                <a:latin typeface="Arial" charset="0"/>
                <a:ea typeface="ＭＳ Ｐゴシック"/>
                <a:cs typeface="ＭＳ Ｐゴシック"/>
              </a:rPr>
              <a:pPr/>
              <a:t>43</a:t>
            </a:fld>
            <a:endParaRPr lang="en-US" smtClean="0">
              <a:latin typeface="Arial" charset="0"/>
              <a:ea typeface="ＭＳ Ｐゴシック"/>
              <a:cs typeface="ＭＳ Ｐゴシック"/>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p:txBody>
          <a:bodyPr/>
          <a:lstStyle/>
          <a:p>
            <a:r>
              <a:rPr lang="en-US" smtClean="0"/>
              <a:t>Biology Concepts</a:t>
            </a:r>
          </a:p>
        </p:txBody>
      </p:sp>
      <p:sp>
        <p:nvSpPr>
          <p:cNvPr id="150530" name="Content Placeholder 2"/>
          <p:cNvSpPr>
            <a:spLocks noGrp="1"/>
          </p:cNvSpPr>
          <p:nvPr>
            <p:ph idx="1"/>
          </p:nvPr>
        </p:nvSpPr>
        <p:spPr/>
        <p:txBody>
          <a:bodyPr/>
          <a:lstStyle/>
          <a:p>
            <a:r>
              <a:rPr lang="en-US" smtClean="0"/>
              <a:t>Abiotic vs. biotic factors</a:t>
            </a:r>
          </a:p>
          <a:p>
            <a:r>
              <a:rPr lang="en-US" smtClean="0"/>
              <a:t>Community</a:t>
            </a:r>
          </a:p>
          <a:p>
            <a:r>
              <a:rPr lang="en-US" smtClean="0"/>
              <a:t>Habitat</a:t>
            </a:r>
          </a:p>
          <a:p>
            <a:r>
              <a:rPr lang="en-US" smtClean="0"/>
              <a:t>Niche</a:t>
            </a:r>
          </a:p>
          <a:p>
            <a:r>
              <a:rPr lang="en-US" smtClean="0"/>
              <a:t>Species</a:t>
            </a:r>
          </a:p>
          <a:p>
            <a:r>
              <a:rPr lang="en-US" smtClean="0"/>
              <a:t>Population</a:t>
            </a:r>
          </a:p>
        </p:txBody>
      </p:sp>
      <p:sp>
        <p:nvSpPr>
          <p:cNvPr id="150531" name="Slide Number Placeholder 3"/>
          <p:cNvSpPr>
            <a:spLocks noGrp="1"/>
          </p:cNvSpPr>
          <p:nvPr>
            <p:ph type="sldNum" sz="quarter" idx="10"/>
          </p:nvPr>
        </p:nvSpPr>
        <p:spPr>
          <a:noFill/>
        </p:spPr>
        <p:txBody>
          <a:bodyPr/>
          <a:lstStyle/>
          <a:p>
            <a:fld id="{422F614C-92EC-439C-BDF2-0FE02B194134}" type="slidenum">
              <a:rPr lang="en-US" smtClean="0">
                <a:latin typeface="Arial" charset="0"/>
                <a:ea typeface="ＭＳ Ｐゴシック"/>
                <a:cs typeface="ＭＳ Ｐゴシック"/>
              </a:rPr>
              <a:pPr/>
              <a:t>44</a:t>
            </a:fld>
            <a:endParaRPr lang="en-US" smtClean="0">
              <a:latin typeface="Arial" charset="0"/>
              <a:ea typeface="ＭＳ Ｐゴシック"/>
              <a:cs typeface="ＭＳ Ｐゴシック"/>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p:txBody>
          <a:bodyPr/>
          <a:lstStyle/>
          <a:p>
            <a:r>
              <a:rPr lang="en-US" smtClean="0"/>
              <a:t>Math Concepts</a:t>
            </a:r>
          </a:p>
        </p:txBody>
      </p:sp>
      <p:sp>
        <p:nvSpPr>
          <p:cNvPr id="151554" name="Content Placeholder 2"/>
          <p:cNvSpPr>
            <a:spLocks noGrp="1"/>
          </p:cNvSpPr>
          <p:nvPr>
            <p:ph idx="1"/>
          </p:nvPr>
        </p:nvSpPr>
        <p:spPr/>
        <p:txBody>
          <a:bodyPr/>
          <a:lstStyle/>
          <a:p>
            <a:r>
              <a:rPr lang="en-US" smtClean="0"/>
              <a:t>Dependent vs. independent variable</a:t>
            </a:r>
          </a:p>
          <a:p>
            <a:r>
              <a:rPr lang="en-US" smtClean="0"/>
              <a:t>Modeling</a:t>
            </a:r>
          </a:p>
          <a:p>
            <a:r>
              <a:rPr lang="en-US" smtClean="0"/>
              <a:t>Fitting lines, regression</a:t>
            </a:r>
          </a:p>
          <a:p>
            <a:r>
              <a:rPr lang="en-US" smtClean="0"/>
              <a:t>Graphing data</a:t>
            </a:r>
          </a:p>
          <a:p>
            <a:r>
              <a:rPr lang="en-US" smtClean="0"/>
              <a:t>Slope-intercept</a:t>
            </a:r>
          </a:p>
          <a:p>
            <a:r>
              <a:rPr lang="en-US" smtClean="0"/>
              <a:t>Trendlines</a:t>
            </a:r>
          </a:p>
        </p:txBody>
      </p:sp>
      <p:sp>
        <p:nvSpPr>
          <p:cNvPr id="151555" name="Slide Number Placeholder 3"/>
          <p:cNvSpPr>
            <a:spLocks noGrp="1"/>
          </p:cNvSpPr>
          <p:nvPr>
            <p:ph type="sldNum" sz="quarter" idx="10"/>
          </p:nvPr>
        </p:nvSpPr>
        <p:spPr>
          <a:noFill/>
        </p:spPr>
        <p:txBody>
          <a:bodyPr/>
          <a:lstStyle/>
          <a:p>
            <a:fld id="{36443513-F9E6-4A09-ACA9-F1F2FA40741A}" type="slidenum">
              <a:rPr lang="en-US" smtClean="0">
                <a:latin typeface="Arial" charset="0"/>
                <a:ea typeface="ＭＳ Ｐゴシック"/>
                <a:cs typeface="ＭＳ Ｐゴシック"/>
              </a:rPr>
              <a:pPr/>
              <a:t>45</a:t>
            </a:fld>
            <a:endParaRPr lang="en-US" smtClean="0">
              <a:latin typeface="Arial" charset="0"/>
              <a:ea typeface="ＭＳ Ｐゴシック"/>
              <a:cs typeface="ＭＳ Ｐゴシック"/>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p:txBody>
          <a:bodyPr/>
          <a:lstStyle/>
          <a:p>
            <a:r>
              <a:rPr lang="en-US" smtClean="0"/>
              <a:t>Fitting a line</a:t>
            </a:r>
          </a:p>
        </p:txBody>
      </p:sp>
      <p:pic>
        <p:nvPicPr>
          <p:cNvPr id="152578" name="Content Placeholder 4" descr="hand_graph.v2.jpg"/>
          <p:cNvPicPr>
            <a:picLocks noGrp="1" noChangeAspect="1"/>
          </p:cNvPicPr>
          <p:nvPr>
            <p:ph idx="1"/>
          </p:nvPr>
        </p:nvPicPr>
        <p:blipFill>
          <a:blip r:embed="rId2"/>
          <a:srcRect l="-31258" r="-31258"/>
          <a:stretch>
            <a:fillRect/>
          </a:stretch>
        </p:blipFill>
        <p:spPr>
          <a:xfrm>
            <a:off x="381000" y="1600200"/>
            <a:ext cx="8491538" cy="4495800"/>
          </a:xfrm>
        </p:spPr>
      </p:pic>
      <p:sp>
        <p:nvSpPr>
          <p:cNvPr id="152579" name="Slide Number Placeholder 3"/>
          <p:cNvSpPr>
            <a:spLocks noGrp="1"/>
          </p:cNvSpPr>
          <p:nvPr>
            <p:ph type="sldNum" sz="quarter" idx="10"/>
          </p:nvPr>
        </p:nvSpPr>
        <p:spPr>
          <a:noFill/>
        </p:spPr>
        <p:txBody>
          <a:bodyPr/>
          <a:lstStyle/>
          <a:p>
            <a:fld id="{525D3009-EE22-4541-ACD1-90CF868D8B8B}" type="slidenum">
              <a:rPr lang="en-US" smtClean="0">
                <a:latin typeface="Arial" charset="0"/>
                <a:ea typeface="ＭＳ Ｐゴシック"/>
                <a:cs typeface="ＭＳ Ｐゴシック"/>
              </a:rPr>
              <a:pPr/>
              <a:t>46</a:t>
            </a:fld>
            <a:endParaRPr lang="en-US" smtClean="0">
              <a:latin typeface="Arial" charset="0"/>
              <a:ea typeface="ＭＳ Ｐゴシック"/>
              <a:cs typeface="ＭＳ Ｐゴシック"/>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What is Ecology?</a:t>
            </a:r>
          </a:p>
        </p:txBody>
      </p:sp>
      <p:sp>
        <p:nvSpPr>
          <p:cNvPr id="3" name="Content Placeholder 2"/>
          <p:cNvSpPr>
            <a:spLocks noGrp="1"/>
          </p:cNvSpPr>
          <p:nvPr>
            <p:ph idx="1"/>
          </p:nvPr>
        </p:nvSpPr>
        <p:spPr/>
        <p:txBody>
          <a:bodyPr>
            <a:normAutofit fontScale="92500" lnSpcReduction="10000"/>
          </a:bodyPr>
          <a:lstStyle/>
          <a:p>
            <a:pPr>
              <a:defRPr/>
            </a:pPr>
            <a:r>
              <a:rPr lang="en-US" dirty="0" err="1" smtClean="0"/>
              <a:t>Odum</a:t>
            </a:r>
            <a:r>
              <a:rPr lang="en-US" dirty="0" smtClean="0"/>
              <a:t> (1963) “The structure and function of Nature”</a:t>
            </a:r>
          </a:p>
          <a:p>
            <a:pPr>
              <a:defRPr/>
            </a:pPr>
            <a:r>
              <a:rPr lang="en-US" dirty="0" smtClean="0"/>
              <a:t>Krebs (1972) “Ecology is the scientific study of the processes regulating the distribution and abundance of organisms and the interactions among them, and the study of how these organisms in turn mediate the transport and transformation of energy and matter in the biosphere”</a:t>
            </a:r>
            <a:endParaRPr lang="en-US" dirty="0"/>
          </a:p>
        </p:txBody>
      </p:sp>
      <p:sp>
        <p:nvSpPr>
          <p:cNvPr id="21507" name="Slide Number Placeholder 3"/>
          <p:cNvSpPr>
            <a:spLocks noGrp="1"/>
          </p:cNvSpPr>
          <p:nvPr>
            <p:ph type="sldNum" sz="quarter" idx="10"/>
          </p:nvPr>
        </p:nvSpPr>
        <p:spPr>
          <a:noFill/>
        </p:spPr>
        <p:txBody>
          <a:bodyPr/>
          <a:lstStyle/>
          <a:p>
            <a:fld id="{B7BFFE4C-AD29-47B8-8645-F9510EDCD4D9}" type="slidenum">
              <a:rPr lang="en-US" smtClean="0">
                <a:latin typeface="Arial" charset="0"/>
                <a:ea typeface="ＭＳ Ｐゴシック"/>
                <a:cs typeface="ＭＳ Ｐゴシック"/>
              </a:rPr>
              <a:pPr/>
              <a:t>5</a:t>
            </a:fld>
            <a:endParaRPr lang="en-US" smtClean="0">
              <a:latin typeface="Arial" charset="0"/>
              <a:ea typeface="ＭＳ Ｐゴシック"/>
              <a:cs typeface="ＭＳ Ｐゴシック"/>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What is Ecology?</a:t>
            </a:r>
          </a:p>
        </p:txBody>
      </p:sp>
      <p:sp>
        <p:nvSpPr>
          <p:cNvPr id="3" name="Content Placeholder 2"/>
          <p:cNvSpPr>
            <a:spLocks noGrp="1"/>
          </p:cNvSpPr>
          <p:nvPr>
            <p:ph idx="1"/>
          </p:nvPr>
        </p:nvSpPr>
        <p:spPr/>
        <p:txBody>
          <a:bodyPr>
            <a:normAutofit lnSpcReduction="10000"/>
          </a:bodyPr>
          <a:lstStyle/>
          <a:p>
            <a:pPr>
              <a:defRPr/>
            </a:pPr>
            <a:r>
              <a:rPr lang="en-US" dirty="0" smtClean="0"/>
              <a:t>Ecology is science, biological-based and value-free</a:t>
            </a:r>
          </a:p>
          <a:p>
            <a:pPr>
              <a:defRPr/>
            </a:pPr>
            <a:r>
              <a:rPr lang="en-US" dirty="0" smtClean="0"/>
              <a:t>Ecology is about the environment but is NOT environmentalism</a:t>
            </a:r>
          </a:p>
          <a:p>
            <a:pPr>
              <a:defRPr/>
            </a:pPr>
            <a:r>
              <a:rPr lang="en-US" dirty="0" smtClean="0"/>
              <a:t>Ecology can be deep, but it is NOT “deep ecology”</a:t>
            </a:r>
          </a:p>
          <a:p>
            <a:pPr>
              <a:defRPr/>
            </a:pPr>
            <a:r>
              <a:rPr lang="en-US" dirty="0" smtClean="0"/>
              <a:t>Ecology includes humans but it is NOT “human ecology”</a:t>
            </a:r>
            <a:endParaRPr lang="en-US" dirty="0"/>
          </a:p>
        </p:txBody>
      </p:sp>
      <p:sp>
        <p:nvSpPr>
          <p:cNvPr id="22531" name="Slide Number Placeholder 3"/>
          <p:cNvSpPr>
            <a:spLocks noGrp="1"/>
          </p:cNvSpPr>
          <p:nvPr>
            <p:ph type="sldNum" sz="quarter" idx="10"/>
          </p:nvPr>
        </p:nvSpPr>
        <p:spPr>
          <a:noFill/>
        </p:spPr>
        <p:txBody>
          <a:bodyPr/>
          <a:lstStyle/>
          <a:p>
            <a:fld id="{E1A1FEFF-A54F-4674-AA7B-F880563E19BF}" type="slidenum">
              <a:rPr lang="en-US" smtClean="0">
                <a:latin typeface="Arial" charset="0"/>
                <a:ea typeface="ＭＳ Ｐゴシック"/>
                <a:cs typeface="ＭＳ Ｐゴシック"/>
              </a:rPr>
              <a:pPr/>
              <a:t>6</a:t>
            </a:fld>
            <a:endParaRPr lang="en-US" smtClean="0">
              <a:latin typeface="Arial" charset="0"/>
              <a:ea typeface="ＭＳ Ｐゴシック"/>
              <a:cs typeface="ＭＳ Ｐゴシック"/>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Why Study Ecology?</a:t>
            </a:r>
          </a:p>
        </p:txBody>
      </p:sp>
      <p:sp>
        <p:nvSpPr>
          <p:cNvPr id="23554" name="Content Placeholder 2"/>
          <p:cNvSpPr>
            <a:spLocks noGrp="1"/>
          </p:cNvSpPr>
          <p:nvPr>
            <p:ph idx="1"/>
          </p:nvPr>
        </p:nvSpPr>
        <p:spPr/>
        <p:txBody>
          <a:bodyPr/>
          <a:lstStyle/>
          <a:p>
            <a:r>
              <a:rPr lang="en-US" smtClean="0"/>
              <a:t>Curiousity</a:t>
            </a:r>
          </a:p>
          <a:p>
            <a:pPr lvl="1"/>
            <a:r>
              <a:rPr lang="en-US" smtClean="0"/>
              <a:t>Why aren’t there penguins in New Jersey</a:t>
            </a:r>
          </a:p>
          <a:p>
            <a:pPr lvl="1"/>
            <a:r>
              <a:rPr lang="en-US" smtClean="0"/>
              <a:t>What do earthworms eat?</a:t>
            </a:r>
          </a:p>
          <a:p>
            <a:pPr lvl="1"/>
            <a:r>
              <a:rPr lang="en-US" smtClean="0"/>
              <a:t>Why can’t we just get rid of all ticks? They are just icky anyways!</a:t>
            </a:r>
          </a:p>
        </p:txBody>
      </p:sp>
      <p:sp>
        <p:nvSpPr>
          <p:cNvPr id="23555" name="Slide Number Placeholder 3"/>
          <p:cNvSpPr>
            <a:spLocks noGrp="1"/>
          </p:cNvSpPr>
          <p:nvPr>
            <p:ph type="sldNum" sz="quarter" idx="10"/>
          </p:nvPr>
        </p:nvSpPr>
        <p:spPr>
          <a:noFill/>
        </p:spPr>
        <p:txBody>
          <a:bodyPr/>
          <a:lstStyle/>
          <a:p>
            <a:fld id="{43188EEF-6767-4149-B5D2-5432A7501A68}" type="slidenum">
              <a:rPr lang="en-US" smtClean="0">
                <a:latin typeface="Arial" charset="0"/>
                <a:ea typeface="ＭＳ Ｐゴシック"/>
                <a:cs typeface="ＭＳ Ｐゴシック"/>
              </a:rPr>
              <a:pPr/>
              <a:t>7</a:t>
            </a:fld>
            <a:endParaRPr lang="en-US" smtClean="0">
              <a:latin typeface="Arial" charset="0"/>
              <a:ea typeface="ＭＳ Ｐゴシック"/>
              <a:cs typeface="ＭＳ Ｐゴシック"/>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Why Study Ecology?</a:t>
            </a:r>
          </a:p>
        </p:txBody>
      </p:sp>
      <p:sp>
        <p:nvSpPr>
          <p:cNvPr id="24578" name="Content Placeholder 2"/>
          <p:cNvSpPr>
            <a:spLocks noGrp="1"/>
          </p:cNvSpPr>
          <p:nvPr>
            <p:ph idx="1"/>
          </p:nvPr>
        </p:nvSpPr>
        <p:spPr/>
        <p:txBody>
          <a:bodyPr/>
          <a:lstStyle/>
          <a:p>
            <a:r>
              <a:rPr lang="en-US" smtClean="0"/>
              <a:t>Responsibility</a:t>
            </a:r>
          </a:p>
          <a:p>
            <a:pPr lvl="1"/>
            <a:r>
              <a:rPr lang="en-US" smtClean="0"/>
              <a:t>How do our actions change our environment?</a:t>
            </a:r>
          </a:p>
          <a:p>
            <a:pPr lvl="1"/>
            <a:r>
              <a:rPr lang="en-US" smtClean="0"/>
              <a:t>How do we minimize harm to the environment?</a:t>
            </a:r>
          </a:p>
          <a:p>
            <a:pPr lvl="1"/>
            <a:r>
              <a:rPr lang="en-US" smtClean="0"/>
              <a:t>How many fishing licenses can we issue without destroying a lake?</a:t>
            </a:r>
          </a:p>
        </p:txBody>
      </p:sp>
      <p:sp>
        <p:nvSpPr>
          <p:cNvPr id="24579" name="Slide Number Placeholder 3"/>
          <p:cNvSpPr>
            <a:spLocks noGrp="1"/>
          </p:cNvSpPr>
          <p:nvPr>
            <p:ph type="sldNum" sz="quarter" idx="10"/>
          </p:nvPr>
        </p:nvSpPr>
        <p:spPr>
          <a:noFill/>
        </p:spPr>
        <p:txBody>
          <a:bodyPr/>
          <a:lstStyle/>
          <a:p>
            <a:fld id="{B415153E-A9B8-432D-8FAE-1DDC0CE0DCEE}" type="slidenum">
              <a:rPr lang="en-US" smtClean="0">
                <a:latin typeface="Arial" charset="0"/>
                <a:ea typeface="ＭＳ Ｐゴシック"/>
                <a:cs typeface="ＭＳ Ｐゴシック"/>
              </a:rPr>
              <a:pPr/>
              <a:t>8</a:t>
            </a:fld>
            <a:endParaRPr lang="en-US" smtClean="0">
              <a:latin typeface="Arial" charset="0"/>
              <a:ea typeface="ＭＳ Ｐゴシック"/>
              <a:cs typeface="ＭＳ Ｐゴシック"/>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Why Study Ecology?</a:t>
            </a:r>
          </a:p>
        </p:txBody>
      </p:sp>
      <p:sp>
        <p:nvSpPr>
          <p:cNvPr id="25602" name="Content Placeholder 2"/>
          <p:cNvSpPr>
            <a:spLocks noGrp="1"/>
          </p:cNvSpPr>
          <p:nvPr>
            <p:ph idx="1"/>
          </p:nvPr>
        </p:nvSpPr>
        <p:spPr/>
        <p:txBody>
          <a:bodyPr/>
          <a:lstStyle/>
          <a:p>
            <a:r>
              <a:rPr lang="en-US" smtClean="0"/>
              <a:t>Nature is a guide</a:t>
            </a:r>
          </a:p>
          <a:p>
            <a:pPr lvl="1"/>
            <a:r>
              <a:rPr lang="en-US" smtClean="0"/>
              <a:t>Nature has solved lots of hard problems</a:t>
            </a:r>
          </a:p>
          <a:p>
            <a:pPr lvl="1"/>
            <a:r>
              <a:rPr lang="en-US" smtClean="0"/>
              <a:t>Where should we live?</a:t>
            </a:r>
          </a:p>
          <a:p>
            <a:pPr lvl="1"/>
            <a:r>
              <a:rPr lang="en-US" smtClean="0"/>
              <a:t>What can we learn from how animals live in various ecosystems?</a:t>
            </a:r>
          </a:p>
        </p:txBody>
      </p:sp>
      <p:sp>
        <p:nvSpPr>
          <p:cNvPr id="25603" name="Slide Number Placeholder 3"/>
          <p:cNvSpPr>
            <a:spLocks noGrp="1"/>
          </p:cNvSpPr>
          <p:nvPr>
            <p:ph type="sldNum" sz="quarter" idx="10"/>
          </p:nvPr>
        </p:nvSpPr>
        <p:spPr>
          <a:noFill/>
        </p:spPr>
        <p:txBody>
          <a:bodyPr/>
          <a:lstStyle/>
          <a:p>
            <a:fld id="{41EBF63E-2799-4774-8978-7FD320FFC3B5}" type="slidenum">
              <a:rPr lang="en-US" smtClean="0">
                <a:latin typeface="Arial" charset="0"/>
                <a:ea typeface="ＭＳ Ｐゴシック"/>
                <a:cs typeface="ＭＳ Ｐゴシック"/>
              </a:rPr>
              <a:pPr/>
              <a:t>9</a:t>
            </a:fld>
            <a:endParaRPr lang="en-US" smtClean="0">
              <a:latin typeface="Arial" charset="0"/>
              <a:ea typeface="ＭＳ Ｐゴシック"/>
              <a:cs typeface="ＭＳ Ｐゴシック"/>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3397</TotalTime>
  <Words>992</Words>
  <Application>Microsoft PowerPoint</Application>
  <PresentationFormat>On-screen Show (4:3)</PresentationFormat>
  <Paragraphs>322</Paragraphs>
  <Slides>46</Slides>
  <Notes>6</Notes>
  <HiddenSlides>0</HiddenSlides>
  <MMClips>0</MMClips>
  <ScaleCrop>false</ScaleCrop>
  <HeadingPairs>
    <vt:vector size="8" baseType="variant">
      <vt:variant>
        <vt:lpstr>Fonts Used</vt:lpstr>
      </vt:variant>
      <vt:variant>
        <vt:i4>4</vt:i4>
      </vt:variant>
      <vt:variant>
        <vt:lpstr>Design Template</vt:lpstr>
      </vt:variant>
      <vt:variant>
        <vt:i4>1</vt:i4>
      </vt:variant>
      <vt:variant>
        <vt:lpstr>Embedded OLE Servers</vt:lpstr>
      </vt:variant>
      <vt:variant>
        <vt:i4>1</vt:i4>
      </vt:variant>
      <vt:variant>
        <vt:lpstr>Slide Titles</vt:lpstr>
      </vt:variant>
      <vt:variant>
        <vt:i4>46</vt:i4>
      </vt:variant>
    </vt:vector>
  </HeadingPairs>
  <TitlesOfParts>
    <vt:vector size="52" baseType="lpstr">
      <vt:lpstr>Arial</vt:lpstr>
      <vt:lpstr>ＭＳ Ｐゴシック</vt:lpstr>
      <vt:lpstr>Comic Sans MS</vt:lpstr>
      <vt:lpstr>Verdana</vt:lpstr>
      <vt:lpstr>Blank Presentation</vt:lpstr>
      <vt:lpstr>Bitmap Image</vt:lpstr>
      <vt:lpstr>DIMACS BioMath Connection Introduction</vt:lpstr>
      <vt:lpstr>Overview</vt:lpstr>
      <vt:lpstr>What is Ecology?</vt:lpstr>
      <vt:lpstr>What is Ecology?</vt:lpstr>
      <vt:lpstr>What is Ecology?</vt:lpstr>
      <vt:lpstr>What is Ecology?</vt:lpstr>
      <vt:lpstr>Why Study Ecology?</vt:lpstr>
      <vt:lpstr>Why Study Ecology?</vt:lpstr>
      <vt:lpstr>Why Study Ecology?</vt:lpstr>
      <vt:lpstr>Why Study Ecology?</vt:lpstr>
      <vt:lpstr>Why Study Ecology?</vt:lpstr>
      <vt:lpstr>How to Study Ecology?</vt:lpstr>
      <vt:lpstr>How to Study Ecology?</vt:lpstr>
      <vt:lpstr>How to Study Ecology?</vt:lpstr>
      <vt:lpstr>Where does Ecology fit?</vt:lpstr>
      <vt:lpstr>Where does Ecology fit?</vt:lpstr>
      <vt:lpstr>Why Math in Ecology?</vt:lpstr>
      <vt:lpstr>Modeling</vt:lpstr>
      <vt:lpstr>Math Modeling</vt:lpstr>
      <vt:lpstr>Math Modeling</vt:lpstr>
      <vt:lpstr>Math Ecology Research</vt:lpstr>
      <vt:lpstr>Slide 22</vt:lpstr>
      <vt:lpstr>Slide 23</vt:lpstr>
      <vt:lpstr>Slide 24</vt:lpstr>
      <vt:lpstr>Slide 25</vt:lpstr>
      <vt:lpstr>Slide 26</vt:lpstr>
      <vt:lpstr>Hands On</vt:lpstr>
      <vt:lpstr>Can you guess my shoe size?</vt:lpstr>
      <vt:lpstr>Guess my shoe size</vt:lpstr>
      <vt:lpstr>Guess my shoe size</vt:lpstr>
      <vt:lpstr>Guess my shoe size</vt:lpstr>
      <vt:lpstr>Conversions</vt:lpstr>
      <vt:lpstr>Apples vs. Oranges</vt:lpstr>
      <vt:lpstr>Interaction Populations</vt:lpstr>
      <vt:lpstr>Footprint</vt:lpstr>
      <vt:lpstr>Biological Concepts</vt:lpstr>
      <vt:lpstr>Mathematical Concepts</vt:lpstr>
      <vt:lpstr>Log-scale Plots</vt:lpstr>
      <vt:lpstr>Food Webs</vt:lpstr>
      <vt:lpstr>Biological Concepts</vt:lpstr>
      <vt:lpstr>Mathematical Concepts</vt:lpstr>
      <vt:lpstr>Math Concepts</vt:lpstr>
      <vt:lpstr>Habitat Selection</vt:lpstr>
      <vt:lpstr>Biology Concepts</vt:lpstr>
      <vt:lpstr>Math Concepts</vt:lpstr>
      <vt:lpstr>Fitting a line</vt:lpstr>
    </vt:vector>
  </TitlesOfParts>
  <Company>Holly Gaff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 Lecture 1</dc:title>
  <dc:creator>Holly Gaff</dc:creator>
  <cp:lastModifiedBy>spassion</cp:lastModifiedBy>
  <cp:revision>132</cp:revision>
  <cp:lastPrinted>2009-07-10T20:21:31Z</cp:lastPrinted>
  <dcterms:created xsi:type="dcterms:W3CDTF">2009-07-10T20:20:47Z</dcterms:created>
  <dcterms:modified xsi:type="dcterms:W3CDTF">2009-07-11T15:51:27Z</dcterms:modified>
</cp:coreProperties>
</file>