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9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6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8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9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4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9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5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3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929F-7F37-1844-9BF1-CB7A3E9C375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1AA50-1645-2845-9840-3A47C6B2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3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002754"/>
            <a:ext cx="7976937" cy="2620088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H</a:t>
            </a:r>
            <a:r>
              <a:rPr lang="en-US" sz="6000" b="1" dirty="0" smtClean="0">
                <a:solidFill>
                  <a:srgbClr val="FFAC2A"/>
                </a:solidFill>
                <a:latin typeface="Comic Sans MS"/>
                <a:cs typeface="Comic Sans MS"/>
              </a:rPr>
              <a:t>o</a:t>
            </a:r>
            <a:r>
              <a:rPr lang="en-US" sz="6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ff</a:t>
            </a:r>
            <a:r>
              <a:rPr lang="en-US" sz="6000" b="1" dirty="0" smtClean="0">
                <a:solidFill>
                  <a:srgbClr val="FF6600"/>
                </a:solidFill>
                <a:latin typeface="Comic Sans MS"/>
                <a:cs typeface="Comic Sans MS"/>
              </a:rPr>
              <a:t>m</a:t>
            </a:r>
            <a:r>
              <a:rPr lang="en-US" sz="60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US" sz="6000" b="1" dirty="0" smtClean="0">
                <a:solidFill>
                  <a:srgbClr val="3366FF"/>
                </a:solidFill>
                <a:latin typeface="Comic Sans MS"/>
                <a:cs typeface="Comic Sans MS"/>
              </a:rPr>
              <a:t>n</a:t>
            </a:r>
            <a:r>
              <a:rPr lang="en-US" b="1" dirty="0" smtClean="0">
                <a:latin typeface="Comic Sans MS"/>
                <a:cs typeface="Comic Sans MS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Fest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895" y="2513263"/>
            <a:ext cx="8742947" cy="220579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4000" b="1" dirty="0" smtClean="0">
                <a:solidFill>
                  <a:schemeClr val="tx1"/>
                </a:solidFill>
              </a:rPr>
              <a:t>Workshop in Honor of Alan </a:t>
            </a:r>
            <a:r>
              <a:rPr lang="en-US" sz="4000" b="1" dirty="0" smtClean="0">
                <a:solidFill>
                  <a:schemeClr val="tx1"/>
                </a:solidFill>
              </a:rPr>
              <a:t>Hoffman</a:t>
            </a:r>
            <a:endParaRPr lang="en-US" sz="4000" b="1" dirty="0" smtClean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en-US" b="1" dirty="0" smtClean="0">
                <a:solidFill>
                  <a:schemeClr val="tx1"/>
                </a:solidFill>
              </a:rPr>
              <a:t>elebrating his 90</a:t>
            </a:r>
            <a:r>
              <a:rPr lang="en-US" b="1" baseline="30000" dirty="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birthday 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September 19-20, 2014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4" name="Picture 3" descr="dimac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5" y="122175"/>
            <a:ext cx="4023360" cy="1095248"/>
          </a:xfrm>
          <a:prstGeom prst="rect">
            <a:avLst/>
          </a:prstGeom>
        </p:spPr>
      </p:pic>
      <p:pic>
        <p:nvPicPr>
          <p:cNvPr id="5" name="Picture 4" descr="rutcor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842" y="309333"/>
            <a:ext cx="3111500" cy="693420"/>
          </a:xfrm>
          <a:prstGeom prst="rect">
            <a:avLst/>
          </a:prstGeom>
        </p:spPr>
      </p:pic>
      <p:pic>
        <p:nvPicPr>
          <p:cNvPr id="6" name="Picture 5" descr="IBM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26" y="5100053"/>
            <a:ext cx="2174240" cy="1219200"/>
          </a:xfrm>
          <a:prstGeom prst="rect">
            <a:avLst/>
          </a:prstGeom>
        </p:spPr>
      </p:pic>
      <p:pic>
        <p:nvPicPr>
          <p:cNvPr id="7" name="Picture 6" descr="DAM-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037" y="5161013"/>
            <a:ext cx="1188720" cy="1117600"/>
          </a:xfrm>
          <a:prstGeom prst="rect">
            <a:avLst/>
          </a:prstGeom>
        </p:spPr>
      </p:pic>
      <p:pic>
        <p:nvPicPr>
          <p:cNvPr id="8" name="Picture 7" descr="Elsevier-logo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331" y="5140693"/>
            <a:ext cx="1066800" cy="117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49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Hoffman Fest</vt:lpstr>
    </vt:vector>
  </TitlesOfParts>
  <Company>Rutgers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Hoffman Fest</dc:title>
  <dc:creator>Endre Boros</dc:creator>
  <cp:lastModifiedBy>Endre Boros</cp:lastModifiedBy>
  <cp:revision>5</cp:revision>
  <dcterms:created xsi:type="dcterms:W3CDTF">2014-09-18T23:23:18Z</dcterms:created>
  <dcterms:modified xsi:type="dcterms:W3CDTF">2014-09-19T00:01:30Z</dcterms:modified>
</cp:coreProperties>
</file>