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2" r:id="rId2"/>
    <p:sldId id="259" r:id="rId3"/>
    <p:sldId id="265" r:id="rId4"/>
    <p:sldId id="277" r:id="rId5"/>
    <p:sldId id="28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0026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 snapToGrid="0" showGuides="1">
      <p:cViewPr>
        <p:scale>
          <a:sx n="79" d="100"/>
          <a:sy n="79" d="100"/>
        </p:scale>
        <p:origin x="-125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F9074-4E42-B048-A0D6-E99581E827B2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DFBF8-BBB0-F847-8EEA-3CD28784BE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918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DFBF8-BBB0-F847-8EEA-3CD28784BEA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10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PT_intropage_pr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29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2483D-16AD-403D-A1AE-3A6DBADD1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5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448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448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8AECF-C710-4A35-8552-EFFC9CEA9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120A3-8ABC-4EDD-AD05-993EF375A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39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79F70-406A-440D-AD1C-BA2915193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42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2CAB5-8ACA-4724-905B-2E39F1C46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06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8DE83-1CE8-4D03-9F2B-8EE9A020D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126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D5085-3255-4D7E-AD85-3A236EAB55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32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D4D68-CA2F-44EC-8CC9-82CA3834E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69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3DF73-99B5-42DA-9432-6E9F761BC6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060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C7680-DC5B-4B13-8084-51974C012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97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5F5F5F"/>
                </a:solidFill>
              </a:defRPr>
            </a:lvl1pPr>
          </a:lstStyle>
          <a:p>
            <a:pPr>
              <a:defRPr/>
            </a:pPr>
            <a:fld id="{5946082C-650F-4E60-8871-E4694B1F8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9" name="Picture 7" descr="RU_units-banner_red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993"/>
          <a:stretch>
            <a:fillRect/>
          </a:stretch>
        </p:blipFill>
        <p:spPr bwMode="auto">
          <a:xfrm>
            <a:off x="0" y="0"/>
            <a:ext cx="9144000" cy="709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4876800" y="98425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endParaRPr lang="en-US" sz="20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rgbClr val="5F5F5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5F5F5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5F5F5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5F5F5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g2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9917" y="919089"/>
            <a:ext cx="6045200" cy="4533900"/>
          </a:xfrm>
        </p:spPr>
      </p:pic>
      <p:sp>
        <p:nvSpPr>
          <p:cNvPr id="5" name="TextBox 4"/>
          <p:cNvSpPr txBox="1"/>
          <p:nvPr/>
        </p:nvSpPr>
        <p:spPr>
          <a:xfrm>
            <a:off x="6935372" y="1167619"/>
            <a:ext cx="1828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Source: Plastic Pollution Coalition</a:t>
            </a:r>
          </a:p>
          <a:p>
            <a:endParaRPr lang="en-US" dirty="0" smtClean="0"/>
          </a:p>
          <a:p>
            <a:r>
              <a:rPr lang="en-IN" dirty="0" smtClean="0"/>
              <a:t>Guerrilla stunt at downtown Vancouver on the corner of Georgia and </a:t>
            </a:r>
            <a:r>
              <a:rPr lang="en-IN" dirty="0" err="1" smtClean="0"/>
              <a:t>Thurlow</a:t>
            </a:r>
            <a:r>
              <a:rPr lang="en-IN" dirty="0" smtClean="0"/>
              <a:t> </a:t>
            </a:r>
            <a:r>
              <a:rPr lang="en-IN" dirty="0" err="1" smtClean="0"/>
              <a:t>st</a:t>
            </a:r>
            <a:r>
              <a:rPr lang="en-IN" dirty="0" smtClean="0"/>
              <a:t>., British Columbia, Canada.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30462" y="0"/>
            <a:ext cx="28135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Georgia" pitchFamily="18" charset="0"/>
              </a:rPr>
              <a:t>Viral </a:t>
            </a:r>
            <a:r>
              <a:rPr lang="en-US" sz="3200" i="1" dirty="0" err="1" smtClean="0">
                <a:solidFill>
                  <a:schemeClr val="bg1"/>
                </a:solidFill>
                <a:latin typeface="Georgia" pitchFamily="18" charset="0"/>
              </a:rPr>
              <a:t>Sagar</a:t>
            </a:r>
            <a:endParaRPr lang="en-US" sz="3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963" y="5416062"/>
            <a:ext cx="85109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i="1" dirty="0" smtClean="0">
                <a:latin typeface="Georgia" pitchFamily="18" charset="0"/>
              </a:rPr>
              <a:t>Viral </a:t>
            </a:r>
            <a:r>
              <a:rPr lang="en-IN" i="1" dirty="0" err="1" smtClean="0">
                <a:latin typeface="Georgia" pitchFamily="18" charset="0"/>
              </a:rPr>
              <a:t>Sagar</a:t>
            </a:r>
            <a:r>
              <a:rPr lang="en-IN" i="1" dirty="0" smtClean="0">
                <a:latin typeface="Georgia" pitchFamily="18" charset="0"/>
              </a:rPr>
              <a:t> </a:t>
            </a:r>
          </a:p>
          <a:p>
            <a:pPr algn="ctr"/>
            <a:r>
              <a:rPr lang="en-IN" i="1" dirty="0" smtClean="0">
                <a:latin typeface="Georgia" pitchFamily="18" charset="0"/>
              </a:rPr>
              <a:t>(viral.sagar@rutgers.edu</a:t>
            </a:r>
            <a:r>
              <a:rPr lang="en-US" i="1" dirty="0" smtClean="0">
                <a:latin typeface="Georgia" pitchFamily="18" charset="0"/>
              </a:rPr>
              <a:t>)</a:t>
            </a:r>
            <a:endParaRPr lang="en-IN" i="1" dirty="0" smtClean="0">
              <a:latin typeface="Georgia" pitchFamily="18" charset="0"/>
            </a:endParaRPr>
          </a:p>
          <a:p>
            <a:pPr algn="ctr"/>
            <a:r>
              <a:rPr lang="en-IN" i="1" dirty="0" smtClean="0">
                <a:latin typeface="Georgia" pitchFamily="18" charset="0"/>
              </a:rPr>
              <a:t>Graduate Student</a:t>
            </a:r>
          </a:p>
          <a:p>
            <a:pPr algn="ctr"/>
            <a:r>
              <a:rPr lang="en-IN" i="1" dirty="0" smtClean="0">
                <a:latin typeface="Georgia" pitchFamily="18" charset="0"/>
              </a:rPr>
              <a:t>Dept of Chemical &amp; Biochemical Engineering</a:t>
            </a:r>
          </a:p>
          <a:p>
            <a:pPr algn="ctr"/>
            <a:r>
              <a:rPr lang="en-IN" i="1" dirty="0" smtClean="0">
                <a:latin typeface="Georgia" pitchFamily="18" charset="0"/>
              </a:rPr>
              <a:t>Rutgers, The State University of New Jersey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8444" y="906579"/>
            <a:ext cx="4567254" cy="5223012"/>
          </a:xfrm>
        </p:spPr>
        <p:txBody>
          <a:bodyPr/>
          <a:lstStyle/>
          <a:p>
            <a:r>
              <a:rPr lang="en-IN" dirty="0" smtClean="0"/>
              <a:t>Two major problems faced today are shortage of fuel and waste disposal , big disadvantage of modernization.</a:t>
            </a:r>
          </a:p>
          <a:p>
            <a:r>
              <a:rPr lang="en-IN" dirty="0" smtClean="0"/>
              <a:t> Waste treatment - incineration, gasification and </a:t>
            </a:r>
            <a:r>
              <a:rPr lang="en-IN" dirty="0" err="1" smtClean="0"/>
              <a:t>torrefaction</a:t>
            </a:r>
            <a:r>
              <a:rPr lang="en-IN" dirty="0" smtClean="0"/>
              <a:t>. This paper discusses about the </a:t>
            </a:r>
            <a:r>
              <a:rPr lang="en-IN" dirty="0" err="1" smtClean="0"/>
              <a:t>polycrack</a:t>
            </a:r>
            <a:r>
              <a:rPr lang="en-IN" dirty="0" smtClean="0"/>
              <a:t> method</a:t>
            </a:r>
          </a:p>
          <a:p>
            <a:r>
              <a:rPr lang="en-IN" dirty="0" smtClean="0"/>
              <a:t>Efficient method of waste disposal,  generates fuel, thus solving to an extent the global energy crisis. </a:t>
            </a:r>
          </a:p>
          <a:p>
            <a:r>
              <a:rPr lang="en-IN" b="1" dirty="0" smtClean="0"/>
              <a:t>Keywords:</a:t>
            </a:r>
            <a:r>
              <a:rPr lang="en-IN" dirty="0" smtClean="0"/>
              <a:t> </a:t>
            </a:r>
            <a:r>
              <a:rPr lang="en-IN" dirty="0" err="1" smtClean="0"/>
              <a:t>polycrack</a:t>
            </a:r>
            <a:r>
              <a:rPr lang="en-IN" dirty="0" smtClean="0"/>
              <a:t> method, waste, fuel, waste disposal, waste recycle</a:t>
            </a:r>
          </a:p>
          <a:p>
            <a:pPr marL="457200" indent="-457200">
              <a:buNone/>
            </a:pP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227009" y="14350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4" name="Content Placeholder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8927" y="1864612"/>
            <a:ext cx="4032447" cy="311658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487594" y="0"/>
            <a:ext cx="46564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600" b="1" dirty="0" smtClean="0">
                <a:solidFill>
                  <a:schemeClr val="bg1"/>
                </a:solidFill>
                <a:latin typeface="Georgia" pitchFamily="18" charset="0"/>
              </a:rPr>
              <a:t>WASTES TO FUEL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39883" y="1049774"/>
            <a:ext cx="13131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 smtClean="0"/>
              <a:t>Abstract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1076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3551"/>
            <a:ext cx="8229600" cy="4904349"/>
          </a:xfrm>
        </p:spPr>
        <p:txBody>
          <a:bodyPr/>
          <a:lstStyle/>
          <a:p>
            <a:r>
              <a:rPr lang="en-IN" sz="2400" dirty="0" smtClean="0">
                <a:cs typeface="Times New Roman" pitchFamily="18" charset="0"/>
              </a:rPr>
              <a:t>Waste disposal – universal problem which leads to soil degradation.</a:t>
            </a:r>
          </a:p>
          <a:p>
            <a:r>
              <a:rPr lang="en-IN" sz="2400" dirty="0" smtClean="0">
                <a:cs typeface="Times New Roman" pitchFamily="18" charset="0"/>
              </a:rPr>
              <a:t>Shortage of fuel – spikes/lows</a:t>
            </a:r>
          </a:p>
          <a:p>
            <a:r>
              <a:rPr lang="en-IN" sz="2400" dirty="0" smtClean="0">
                <a:cs typeface="Times New Roman" pitchFamily="18" charset="0"/>
              </a:rPr>
              <a:t>Three conventional methods of waste treatment are</a:t>
            </a:r>
            <a:r>
              <a:rPr lang="en-IN" sz="2400" b="1" dirty="0" smtClean="0">
                <a:cs typeface="Times New Roman" pitchFamily="18" charset="0"/>
              </a:rPr>
              <a:t> INCINERATION, TORREFACTION</a:t>
            </a:r>
            <a:r>
              <a:rPr lang="en-IN" sz="2400" dirty="0" smtClean="0">
                <a:cs typeface="Times New Roman" pitchFamily="18" charset="0"/>
              </a:rPr>
              <a:t> and </a:t>
            </a:r>
            <a:r>
              <a:rPr lang="en-IN" sz="2400" b="1" dirty="0" smtClean="0">
                <a:cs typeface="Times New Roman" pitchFamily="18" charset="0"/>
              </a:rPr>
              <a:t>GASIFICATION</a:t>
            </a:r>
            <a:endParaRPr lang="en-IN" sz="2400" dirty="0" smtClean="0">
              <a:cs typeface="Times New Roman" pitchFamily="18" charset="0"/>
            </a:endParaRPr>
          </a:p>
          <a:p>
            <a:r>
              <a:rPr lang="en-IN" sz="2400" dirty="0" smtClean="0">
                <a:cs typeface="Times New Roman" pitchFamily="18" charset="0"/>
              </a:rPr>
              <a:t>The major advantage of the </a:t>
            </a:r>
            <a:r>
              <a:rPr lang="en-US" sz="2400" dirty="0" err="1" smtClean="0">
                <a:cs typeface="Times New Roman" pitchFamily="18" charset="0"/>
              </a:rPr>
              <a:t>polycrack</a:t>
            </a:r>
            <a:r>
              <a:rPr lang="en-IN" sz="2400" dirty="0" smtClean="0">
                <a:cs typeface="Times New Roman" pitchFamily="18" charset="0"/>
              </a:rPr>
              <a:t> method, developed by Sustainable Technology and Environmental Projects Pvt. Ltd. (STEPS), it is a complete recycle process, it is clean and added advantage is the generation of fuel. </a:t>
            </a:r>
          </a:p>
          <a:p>
            <a:r>
              <a:rPr lang="en-IN" sz="2400" dirty="0" smtClean="0">
                <a:cs typeface="Times New Roman" pitchFamily="18" charset="0"/>
              </a:rPr>
              <a:t>Classification of wastes:</a:t>
            </a:r>
            <a:r>
              <a:rPr lang="en-IN" sz="2400" b="1" dirty="0" smtClean="0">
                <a:cs typeface="Times New Roman" pitchFamily="18" charset="0"/>
              </a:rPr>
              <a:t> Mix plastics, Petroleum sludge, Rubber tyres, Organic wastes</a:t>
            </a:r>
            <a:endParaRPr lang="en-IN" sz="2400" dirty="0" smtClean="0">
              <a:cs typeface="Times New Roman" pitchFamily="18" charset="0"/>
            </a:endParaRPr>
          </a:p>
          <a:p>
            <a:endParaRPr lang="en-IN" sz="2000" dirty="0" smtClean="0"/>
          </a:p>
          <a:p>
            <a:endParaRPr lang="en-IN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6443003" y="0"/>
            <a:ext cx="24174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 smtClean="0">
                <a:solidFill>
                  <a:schemeClr val="bg1"/>
                </a:solidFill>
              </a:rPr>
              <a:t>Introduction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mg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703384"/>
            <a:ext cx="5040560" cy="597876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5883" y="0"/>
            <a:ext cx="2110154" cy="808038"/>
          </a:xfrm>
        </p:spPr>
        <p:txBody>
          <a:bodyPr/>
          <a:lstStyle/>
          <a:p>
            <a:r>
              <a:rPr lang="en-IN" sz="3200" dirty="0" smtClean="0">
                <a:solidFill>
                  <a:schemeClr val="bg1"/>
                </a:solidFill>
              </a:rPr>
              <a:t>Next Steps</a:t>
            </a:r>
            <a:endParaRPr lang="en-IN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4905"/>
            <a:ext cx="3861582" cy="1856935"/>
          </a:xfrm>
        </p:spPr>
        <p:txBody>
          <a:bodyPr/>
          <a:lstStyle/>
          <a:p>
            <a:r>
              <a:rPr lang="en-IN" sz="2400" dirty="0" smtClean="0"/>
              <a:t>How many reactors do we need for global cities?</a:t>
            </a:r>
          </a:p>
          <a:p>
            <a:r>
              <a:rPr lang="en-IN" sz="2400" dirty="0" smtClean="0"/>
              <a:t>Can we make the process continuous?</a:t>
            </a:r>
          </a:p>
        </p:txBody>
      </p:sp>
      <p:pic>
        <p:nvPicPr>
          <p:cNvPr id="5" name="Content Placeholder 4" descr="img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248443" y="1182895"/>
            <a:ext cx="4614204" cy="380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17453" y="5401993"/>
            <a:ext cx="81029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IN" sz="3200" i="1" dirty="0" smtClean="0">
                <a:latin typeface="Georgia" pitchFamily="18" charset="0"/>
              </a:rPr>
              <a:t>“There is no panacea for Climate Change.”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U_Template_Arial_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U_Template_Verdana_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</TotalTime>
  <Words>234</Words>
  <Application>Microsoft Office PowerPoint</Application>
  <PresentationFormat>On-screen Show (4:3)</PresentationFormat>
  <Paragraphs>27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RU_Template_Arial_G</vt:lpstr>
      <vt:lpstr>PowerPoint Presentation</vt:lpstr>
      <vt:lpstr>PowerPoint Presentation</vt:lpstr>
      <vt:lpstr>PowerPoint Presentation</vt:lpstr>
      <vt:lpstr>PowerPoint Presentation</vt:lpstr>
      <vt:lpstr>Next Steps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Viral Sagar</dc:creator>
  <cp:lastModifiedBy>Linda Casals</cp:lastModifiedBy>
  <cp:revision>91</cp:revision>
  <dcterms:created xsi:type="dcterms:W3CDTF">2012-05-15T15:26:04Z</dcterms:created>
  <dcterms:modified xsi:type="dcterms:W3CDTF">2014-05-21T14:28:13Z</dcterms:modified>
</cp:coreProperties>
</file>